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6" r:id="rId3"/>
    <p:sldId id="258" r:id="rId4"/>
    <p:sldId id="257" r:id="rId5"/>
    <p:sldId id="261" r:id="rId6"/>
    <p:sldId id="328" r:id="rId7"/>
    <p:sldId id="327" r:id="rId8"/>
    <p:sldId id="329" r:id="rId9"/>
    <p:sldId id="346" r:id="rId10"/>
    <p:sldId id="264" r:id="rId11"/>
    <p:sldId id="274" r:id="rId12"/>
    <p:sldId id="345" r:id="rId13"/>
    <p:sldId id="324" r:id="rId14"/>
    <p:sldId id="354" r:id="rId15"/>
    <p:sldId id="355" r:id="rId16"/>
    <p:sldId id="351" r:id="rId17"/>
    <p:sldId id="317" r:id="rId18"/>
    <p:sldId id="356" r:id="rId19"/>
    <p:sldId id="332" r:id="rId20"/>
    <p:sldId id="339" r:id="rId21"/>
    <p:sldId id="336" r:id="rId22"/>
    <p:sldId id="338" r:id="rId23"/>
    <p:sldId id="353" r:id="rId24"/>
    <p:sldId id="342" r:id="rId25"/>
    <p:sldId id="276" r:id="rId26"/>
    <p:sldId id="271" r:id="rId27"/>
    <p:sldId id="357" r:id="rId28"/>
    <p:sldId id="281" r:id="rId29"/>
    <p:sldId id="284" r:id="rId30"/>
    <p:sldId id="359" r:id="rId31"/>
    <p:sldId id="277" r:id="rId32"/>
    <p:sldId id="282" r:id="rId33"/>
    <p:sldId id="358" r:id="rId34"/>
    <p:sldId id="283" r:id="rId35"/>
    <p:sldId id="360" r:id="rId36"/>
    <p:sldId id="319" r:id="rId37"/>
    <p:sldId id="259" r:id="rId38"/>
    <p:sldId id="333" r:id="rId39"/>
    <p:sldId id="34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479"/>
    <a:srgbClr val="1D548D"/>
    <a:srgbClr val="3399FF"/>
    <a:srgbClr val="F2F0F4"/>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2986" autoAdjust="0"/>
  </p:normalViewPr>
  <p:slideViewPr>
    <p:cSldViewPr>
      <p:cViewPr>
        <p:scale>
          <a:sx n="86" d="100"/>
          <a:sy n="86" d="100"/>
        </p:scale>
        <p:origin x="-36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84EE8-501E-4120-B1B9-11DC0CC5056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关键技术研究</a:t>
          </a:r>
          <a:endParaRPr lang="zh-CN" altLang="en-US" dirty="0">
            <a:solidFill>
              <a:srgbClr val="FFFFFF"/>
            </a:solidFill>
            <a:latin typeface="华文中宋" pitchFamily="2" charset="-122"/>
            <a:ea typeface="华文中宋" pitchFamily="2" charset="-122"/>
            <a:cs typeface="+mn-cs"/>
          </a:endParaRPr>
        </a:p>
      </dgm:t>
    </dgm:pt>
    <dgm:pt modelId="{B1E8064F-EAB6-4051-9383-B80760D39150}" type="parTrans" cxnId="{4D97D038-7E6A-4865-A55A-DB9804A4860B}">
      <dgm:prSet/>
      <dgm:spPr/>
      <dgm:t>
        <a:bodyPr/>
        <a:lstStyle/>
        <a:p>
          <a:endParaRPr lang="zh-CN" altLang="en-US">
            <a:latin typeface="华文中宋" pitchFamily="2" charset="-122"/>
            <a:ea typeface="华文中宋" pitchFamily="2" charset="-122"/>
          </a:endParaRPr>
        </a:p>
      </dgm:t>
    </dgm:pt>
    <dgm:pt modelId="{02F3EA50-F7ED-4288-8797-D2682DB49B85}" type="sibTrans" cxnId="{4D97D038-7E6A-4865-A55A-DB9804A4860B}">
      <dgm:prSet/>
      <dgm:spPr/>
      <dgm:t>
        <a:bodyPr/>
        <a:lstStyle/>
        <a:p>
          <a:endParaRPr lang="zh-CN" altLang="en-US">
            <a:latin typeface="华文中宋" pitchFamily="2" charset="-122"/>
            <a:ea typeface="华文中宋" pitchFamily="2"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系统框架设计</a:t>
          </a:r>
          <a:endParaRPr lang="zh-CN" altLang="en-US" dirty="0">
            <a:solidFill>
              <a:srgbClr val="FFFFFF"/>
            </a:solidFill>
            <a:latin typeface="华文中宋" pitchFamily="2" charset="-122"/>
            <a:ea typeface="华文中宋" pitchFamily="2" charset="-122"/>
            <a:cs typeface="+mn-cs"/>
          </a:endParaRPr>
        </a:p>
      </dgm:t>
    </dgm:pt>
    <dgm:pt modelId="{6DBC8E91-5433-42F8-A9A3-890FBED29001}" type="parTrans" cxnId="{E94A9188-897D-432F-8758-AB70332FAA42}">
      <dgm:prSet/>
      <dgm:spPr/>
      <dgm:t>
        <a:bodyPr/>
        <a:lstStyle/>
        <a:p>
          <a:endParaRPr lang="zh-CN" altLang="en-US">
            <a:latin typeface="华文中宋" pitchFamily="2" charset="-122"/>
            <a:ea typeface="华文中宋" pitchFamily="2" charset="-122"/>
          </a:endParaRPr>
        </a:p>
      </dgm:t>
    </dgm:pt>
    <dgm:pt modelId="{83284CA9-CAEF-48AD-B848-31329827BCE8}" type="sibTrans" cxnId="{E94A9188-897D-432F-8758-AB70332FAA42}">
      <dgm:prSet/>
      <dgm:spPr/>
      <dgm:t>
        <a:bodyPr/>
        <a:lstStyle/>
        <a:p>
          <a:endParaRPr lang="zh-CN" altLang="en-US">
            <a:latin typeface="华文中宋" pitchFamily="2" charset="-122"/>
            <a:ea typeface="华文中宋" pitchFamily="2"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系统框架实现</a:t>
          </a:r>
          <a:endParaRPr lang="zh-CN" altLang="en-US" dirty="0">
            <a:solidFill>
              <a:srgbClr val="FFFFFF"/>
            </a:solidFill>
            <a:latin typeface="华文中宋" pitchFamily="2" charset="-122"/>
            <a:ea typeface="华文中宋" pitchFamily="2" charset="-122"/>
            <a:cs typeface="+mn-cs"/>
          </a:endParaRPr>
        </a:p>
      </dgm:t>
    </dgm:pt>
    <dgm:pt modelId="{FB57F69C-56E3-444B-ABB0-25B40404090A}" type="parTrans" cxnId="{76D83800-7FF0-4ECF-97DF-13DAE6B95EC9}">
      <dgm:prSet/>
      <dgm:spPr/>
      <dgm:t>
        <a:bodyPr/>
        <a:lstStyle/>
        <a:p>
          <a:endParaRPr lang="zh-CN" altLang="en-US">
            <a:latin typeface="华文中宋" pitchFamily="2" charset="-122"/>
            <a:ea typeface="华文中宋" pitchFamily="2" charset="-122"/>
          </a:endParaRPr>
        </a:p>
      </dgm:t>
    </dgm:pt>
    <dgm:pt modelId="{A8F24E8C-9F91-4C84-B8B3-59B053DF57AF}" type="sibTrans" cxnId="{76D83800-7FF0-4ECF-97DF-13DAE6B95EC9}">
      <dgm:prSet/>
      <dgm:spPr/>
      <dgm:t>
        <a:bodyPr/>
        <a:lstStyle/>
        <a:p>
          <a:endParaRPr lang="zh-CN" altLang="en-US">
            <a:latin typeface="华文中宋" pitchFamily="2" charset="-122"/>
            <a:ea typeface="华文中宋" pitchFamily="2" charset="-122"/>
          </a:endParaRPr>
        </a:p>
      </dgm:t>
    </dgm:pt>
    <dgm:pt modelId="{5B194306-93D1-4BAD-90DF-BF44379792B3}" type="pres">
      <dgm:prSet presAssocID="{E5484EE8-501E-4120-B1B9-11DC0CC50564}" presName="Name0" presStyleCnt="0">
        <dgm:presLayoutVars>
          <dgm:dir/>
          <dgm:animLvl val="lvl"/>
          <dgm:resizeHandles val="exact"/>
        </dgm:presLayoutVars>
      </dgm:prSet>
      <dgm:spPr/>
      <dgm:t>
        <a:bodyPr/>
        <a:lstStyle/>
        <a:p>
          <a:endParaRPr lang="zh-CN" altLang="en-US"/>
        </a:p>
      </dgm:t>
    </dgm:pt>
    <dgm:pt modelId="{00FAF55F-8B18-47BA-88E6-B71A8BB3706D}" type="pres">
      <dgm:prSet presAssocID="{E5484EE8-501E-4120-B1B9-11DC0CC50564}" presName="tSp" presStyleCnt="0"/>
      <dgm:spPr/>
    </dgm:pt>
    <dgm:pt modelId="{D6105730-248D-4951-AD29-399C1F7B2F6E}" type="pres">
      <dgm:prSet presAssocID="{E5484EE8-501E-4120-B1B9-11DC0CC50564}" presName="bSp" presStyleCnt="0"/>
      <dgm:spPr/>
    </dgm:pt>
    <dgm:pt modelId="{3F753CE0-8678-425A-9517-D24F512C4948}" type="pres">
      <dgm:prSet presAssocID="{E5484EE8-501E-4120-B1B9-11DC0CC50564}" presName="process" presStyleCnt="0"/>
      <dgm:spPr/>
    </dgm:pt>
    <dgm:pt modelId="{A468D129-3B0D-410E-AEA9-9D40E7FDBCF9}" type="pres">
      <dgm:prSet presAssocID="{7E1E49A8-FEF4-4F77-9D96-AE51CAF7E30E}" presName="composite1" presStyleCnt="0"/>
      <dgm:spPr/>
    </dgm:pt>
    <dgm:pt modelId="{C7EC9CC3-1A34-427C-8D8E-57F8706C8EDC}" type="pres">
      <dgm:prSet presAssocID="{7E1E49A8-FEF4-4F77-9D96-AE51CAF7E30E}" presName="dummyNode1" presStyleLbl="node1" presStyleIdx="0" presStyleCnt="3"/>
      <dgm:spPr/>
    </dgm:pt>
    <dgm:pt modelId="{75BD1C6F-16B7-4F5F-BD33-1E74538433CE}" type="pres">
      <dgm:prSet presAssocID="{7E1E49A8-FEF4-4F77-9D96-AE51CAF7E30E}" presName="childNode1" presStyleLbl="bgAcc1" presStyleIdx="0" presStyleCnt="3" custScaleY="142923" custLinFactNeighborX="-29" custLinFactNeighborY="-8530">
        <dgm:presLayoutVars>
          <dgm:bulletEnabled val="1"/>
        </dgm:presLayoutVars>
      </dgm:prSet>
      <dgm:spPr/>
    </dgm:pt>
    <dgm:pt modelId="{706F991B-8FD9-44FC-BC21-6DEE91907E6C}" type="pres">
      <dgm:prSet presAssocID="{7E1E49A8-FEF4-4F77-9D96-AE51CAF7E30E}" presName="childNode1tx" presStyleLbl="bgAcc1" presStyleIdx="0" presStyleCnt="3">
        <dgm:presLayoutVars>
          <dgm:bulletEnabled val="1"/>
        </dgm:presLayoutVars>
      </dgm:prSet>
      <dgm:spPr/>
    </dgm:pt>
    <dgm:pt modelId="{0F531A21-69B6-4470-8FE8-7E7CBCAEFD0A}" type="pres">
      <dgm:prSet presAssocID="{7E1E49A8-FEF4-4F77-9D96-AE51CAF7E30E}" presName="parentNode1" presStyleLbl="node1" presStyleIdx="0" presStyleCnt="3">
        <dgm:presLayoutVars>
          <dgm:chMax val="1"/>
          <dgm:bulletEnabled val="1"/>
        </dgm:presLayoutVars>
      </dgm:prSet>
      <dgm:spPr>
        <a:prstGeom prst="roundRect">
          <a:avLst>
            <a:gd name="adj" fmla="val 16670"/>
          </a:avLst>
        </a:prstGeom>
      </dgm:spPr>
      <dgm:t>
        <a:bodyPr/>
        <a:lstStyle/>
        <a:p>
          <a:endParaRPr lang="zh-CN" altLang="en-US"/>
        </a:p>
      </dgm:t>
    </dgm:pt>
    <dgm:pt modelId="{9148E69F-F6DB-4283-8E80-EE4E2EF50AA5}" type="pres">
      <dgm:prSet presAssocID="{7E1E49A8-FEF4-4F77-9D96-AE51CAF7E30E}" presName="connSite1" presStyleCnt="0"/>
      <dgm:spPr/>
    </dgm:pt>
    <dgm:pt modelId="{88556A1C-F2E2-4063-A2C9-B494E9BD8B84}" type="pres">
      <dgm:prSet presAssocID="{02F3EA50-F7ED-4288-8797-D2682DB49B85}" presName="Name9" presStyleLbl="sibTrans2D1" presStyleIdx="0" presStyleCnt="2"/>
      <dgm:spPr/>
      <dgm:t>
        <a:bodyPr/>
        <a:lstStyle/>
        <a:p>
          <a:endParaRPr lang="zh-CN" altLang="en-US"/>
        </a:p>
      </dgm:t>
    </dgm:pt>
    <dgm:pt modelId="{261D1082-9629-4C59-8327-E00BA3549D53}" type="pres">
      <dgm:prSet presAssocID="{6AB9DC60-3551-4D0B-9AB4-14805EE9B3FD}" presName="composite2" presStyleCnt="0"/>
      <dgm:spPr/>
    </dgm:pt>
    <dgm:pt modelId="{73B66253-A398-4446-8F42-141E0E89A300}" type="pres">
      <dgm:prSet presAssocID="{6AB9DC60-3551-4D0B-9AB4-14805EE9B3FD}" presName="dummyNode2" presStyleLbl="node1" presStyleIdx="0" presStyleCnt="3"/>
      <dgm:spPr/>
    </dgm:pt>
    <dgm:pt modelId="{C97FF2D3-66C7-4236-8B8E-C22F0A8D5E93}" type="pres">
      <dgm:prSet presAssocID="{6AB9DC60-3551-4D0B-9AB4-14805EE9B3FD}" presName="childNode2" presStyleLbl="bgAcc1" presStyleIdx="1" presStyleCnt="3" custScaleY="151059" custLinFactNeighborX="-3863" custLinFactNeighborY="-4325">
        <dgm:presLayoutVars>
          <dgm:bulletEnabled val="1"/>
        </dgm:presLayoutVars>
      </dgm:prSet>
      <dgm:spPr/>
    </dgm:pt>
    <dgm:pt modelId="{B9EB4B53-44C9-4498-AE30-CA51DB26318F}" type="pres">
      <dgm:prSet presAssocID="{6AB9DC60-3551-4D0B-9AB4-14805EE9B3FD}" presName="childNode2tx" presStyleLbl="bgAcc1" presStyleIdx="1" presStyleCnt="3">
        <dgm:presLayoutVars>
          <dgm:bulletEnabled val="1"/>
        </dgm:presLayoutVars>
      </dgm:prSet>
      <dgm:spPr/>
    </dgm:pt>
    <dgm:pt modelId="{B040ECB5-6FCF-4172-AA9E-77A75C654384}" type="pres">
      <dgm:prSet presAssocID="{6AB9DC60-3551-4D0B-9AB4-14805EE9B3FD}" presName="parentNode2" presStyleLbl="node1" presStyleIdx="1" presStyleCnt="3" custLinFactNeighborX="-1813" custLinFactNeighborY="-45318">
        <dgm:presLayoutVars>
          <dgm:chMax val="0"/>
          <dgm:bulletEnabled val="1"/>
        </dgm:presLayoutVars>
      </dgm:prSet>
      <dgm:spPr>
        <a:prstGeom prst="roundRect">
          <a:avLst>
            <a:gd name="adj" fmla="val 16670"/>
          </a:avLst>
        </a:prstGeom>
      </dgm:spPr>
      <dgm:t>
        <a:bodyPr/>
        <a:lstStyle/>
        <a:p>
          <a:endParaRPr lang="zh-CN" altLang="en-US"/>
        </a:p>
      </dgm:t>
    </dgm:pt>
    <dgm:pt modelId="{FC064948-F5F9-4515-86BE-C65C2C16CF46}" type="pres">
      <dgm:prSet presAssocID="{6AB9DC60-3551-4D0B-9AB4-14805EE9B3FD}" presName="connSite2" presStyleCnt="0"/>
      <dgm:spPr/>
    </dgm:pt>
    <dgm:pt modelId="{1EF2C37D-A21C-4F96-A87C-B29AE6E6BF94}" type="pres">
      <dgm:prSet presAssocID="{83284CA9-CAEF-48AD-B848-31329827BCE8}" presName="Name18" presStyleLbl="sibTrans2D1" presStyleIdx="1" presStyleCnt="2"/>
      <dgm:spPr/>
      <dgm:t>
        <a:bodyPr/>
        <a:lstStyle/>
        <a:p>
          <a:endParaRPr lang="zh-CN" altLang="en-US"/>
        </a:p>
      </dgm:t>
    </dgm:pt>
    <dgm:pt modelId="{87AD0A05-3D38-47C6-80F8-29B748F8C9B1}" type="pres">
      <dgm:prSet presAssocID="{5F834543-79C1-4567-9168-3A502ABDE20B}" presName="composite1" presStyleCnt="0"/>
      <dgm:spPr/>
    </dgm:pt>
    <dgm:pt modelId="{36583E31-2151-45D4-8BD5-49E13DB12315}" type="pres">
      <dgm:prSet presAssocID="{5F834543-79C1-4567-9168-3A502ABDE20B}" presName="dummyNode1" presStyleLbl="node1" presStyleIdx="1" presStyleCnt="3"/>
      <dgm:spPr/>
    </dgm:pt>
    <dgm:pt modelId="{22DB090E-554E-409F-B69A-E78FFAA72E6D}" type="pres">
      <dgm:prSet presAssocID="{5F834543-79C1-4567-9168-3A502ABDE20B}" presName="childNode1" presStyleLbl="bgAcc1" presStyleIdx="2" presStyleCnt="3" custScaleY="142924">
        <dgm:presLayoutVars>
          <dgm:bulletEnabled val="1"/>
        </dgm:presLayoutVars>
      </dgm:prSet>
      <dgm:spPr/>
      <dgm:t>
        <a:bodyPr/>
        <a:lstStyle/>
        <a:p>
          <a:endParaRPr lang="zh-CN" altLang="en-US"/>
        </a:p>
      </dgm:t>
    </dgm:pt>
    <dgm:pt modelId="{F3A34AD1-2AD2-4D52-95B4-37F4082ECEE5}" type="pres">
      <dgm:prSet presAssocID="{5F834543-79C1-4567-9168-3A502ABDE20B}" presName="childNode1tx" presStyleLbl="bgAcc1" presStyleIdx="2" presStyleCnt="3">
        <dgm:presLayoutVars>
          <dgm:bulletEnabled val="1"/>
        </dgm:presLayoutVars>
      </dgm:prSet>
      <dgm:spPr/>
    </dgm:pt>
    <dgm:pt modelId="{E2CA2213-35BD-4785-BE23-586B76980845}" type="pres">
      <dgm:prSet presAssocID="{5F834543-79C1-4567-9168-3A502ABDE20B}" presName="parentNode1" presStyleLbl="node1" presStyleIdx="2" presStyleCnt="3" custLinFactNeighborX="906" custLinFactNeighborY="13741">
        <dgm:presLayoutVars>
          <dgm:chMax val="1"/>
          <dgm:bulletEnabled val="1"/>
        </dgm:presLayoutVars>
      </dgm:prSet>
      <dgm:spPr>
        <a:prstGeom prst="roundRect">
          <a:avLst>
            <a:gd name="adj" fmla="val 16670"/>
          </a:avLst>
        </a:prstGeom>
      </dgm:spPr>
      <dgm:t>
        <a:bodyPr/>
        <a:lstStyle/>
        <a:p>
          <a:endParaRPr lang="zh-CN" altLang="en-US"/>
        </a:p>
      </dgm:t>
    </dgm:pt>
    <dgm:pt modelId="{E63EDBB0-3957-4C39-A521-C0E3C115407C}" type="pres">
      <dgm:prSet presAssocID="{5F834543-79C1-4567-9168-3A502ABDE20B}" presName="connSite1" presStyleCnt="0"/>
      <dgm:spPr/>
    </dgm:pt>
  </dgm:ptLst>
  <dgm:cxnLst>
    <dgm:cxn modelId="{64688C44-133F-4199-8C5E-5F52C9D3FFB0}" type="presOf" srcId="{83284CA9-CAEF-48AD-B848-31329827BCE8}" destId="{1EF2C37D-A21C-4F96-A87C-B29AE6E6BF94}" srcOrd="0" destOrd="0" presId="urn:microsoft.com/office/officeart/2005/8/layout/hProcess4"/>
    <dgm:cxn modelId="{E94A9188-897D-432F-8758-AB70332FAA42}" srcId="{E5484EE8-501E-4120-B1B9-11DC0CC50564}" destId="{6AB9DC60-3551-4D0B-9AB4-14805EE9B3FD}" srcOrd="1" destOrd="0" parTransId="{6DBC8E91-5433-42F8-A9A3-890FBED29001}" sibTransId="{83284CA9-CAEF-48AD-B848-31329827BCE8}"/>
    <dgm:cxn modelId="{76D83800-7FF0-4ECF-97DF-13DAE6B95EC9}" srcId="{E5484EE8-501E-4120-B1B9-11DC0CC50564}" destId="{5F834543-79C1-4567-9168-3A502ABDE20B}" srcOrd="2" destOrd="0" parTransId="{FB57F69C-56E3-444B-ABB0-25B40404090A}" sibTransId="{A8F24E8C-9F91-4C84-B8B3-59B053DF57AF}"/>
    <dgm:cxn modelId="{3C329E88-CD0D-495F-9788-FC633EF20B7C}" type="presOf" srcId="{02F3EA50-F7ED-4288-8797-D2682DB49B85}" destId="{88556A1C-F2E2-4063-A2C9-B494E9BD8B84}" srcOrd="0" destOrd="0" presId="urn:microsoft.com/office/officeart/2005/8/layout/hProcess4"/>
    <dgm:cxn modelId="{0241711E-E60E-43A7-A694-F16D570412B7}" type="presOf" srcId="{6AB9DC60-3551-4D0B-9AB4-14805EE9B3FD}" destId="{B040ECB5-6FCF-4172-AA9E-77A75C654384}" srcOrd="0" destOrd="0" presId="urn:microsoft.com/office/officeart/2005/8/layout/hProcess4"/>
    <dgm:cxn modelId="{45EEA5FD-BFB8-4928-ABB8-43E402496879}" type="presOf" srcId="{E5484EE8-501E-4120-B1B9-11DC0CC50564}" destId="{5B194306-93D1-4BAD-90DF-BF44379792B3}" srcOrd="0" destOrd="0" presId="urn:microsoft.com/office/officeart/2005/8/layout/hProcess4"/>
    <dgm:cxn modelId="{4D97D038-7E6A-4865-A55A-DB9804A4860B}" srcId="{E5484EE8-501E-4120-B1B9-11DC0CC50564}" destId="{7E1E49A8-FEF4-4F77-9D96-AE51CAF7E30E}" srcOrd="0" destOrd="0" parTransId="{B1E8064F-EAB6-4051-9383-B80760D39150}" sibTransId="{02F3EA50-F7ED-4288-8797-D2682DB49B85}"/>
    <dgm:cxn modelId="{57DD455D-4FB8-4FB5-9C31-C7ED7336DD7D}" type="presOf" srcId="{7E1E49A8-FEF4-4F77-9D96-AE51CAF7E30E}" destId="{0F531A21-69B6-4470-8FE8-7E7CBCAEFD0A}" srcOrd="0" destOrd="0" presId="urn:microsoft.com/office/officeart/2005/8/layout/hProcess4"/>
    <dgm:cxn modelId="{4D35020F-D354-4809-AE01-3F71CB809299}" type="presOf" srcId="{5F834543-79C1-4567-9168-3A502ABDE20B}" destId="{E2CA2213-35BD-4785-BE23-586B76980845}" srcOrd="0" destOrd="0" presId="urn:microsoft.com/office/officeart/2005/8/layout/hProcess4"/>
    <dgm:cxn modelId="{0F525A80-4AEC-40DF-B14F-C5781714508D}" type="presParOf" srcId="{5B194306-93D1-4BAD-90DF-BF44379792B3}" destId="{00FAF55F-8B18-47BA-88E6-B71A8BB3706D}" srcOrd="0" destOrd="0" presId="urn:microsoft.com/office/officeart/2005/8/layout/hProcess4"/>
    <dgm:cxn modelId="{A3D595E9-F2D4-40E5-AA00-E7E42B2B6B7E}" type="presParOf" srcId="{5B194306-93D1-4BAD-90DF-BF44379792B3}" destId="{D6105730-248D-4951-AD29-399C1F7B2F6E}" srcOrd="1" destOrd="0" presId="urn:microsoft.com/office/officeart/2005/8/layout/hProcess4"/>
    <dgm:cxn modelId="{26727D0A-DC7F-4F38-98C6-20FF5615FD1C}" type="presParOf" srcId="{5B194306-93D1-4BAD-90DF-BF44379792B3}" destId="{3F753CE0-8678-425A-9517-D24F512C4948}" srcOrd="2" destOrd="0" presId="urn:microsoft.com/office/officeart/2005/8/layout/hProcess4"/>
    <dgm:cxn modelId="{88919CA0-7EFD-4828-921C-E3A634B31C83}" type="presParOf" srcId="{3F753CE0-8678-425A-9517-D24F512C4948}" destId="{A468D129-3B0D-410E-AEA9-9D40E7FDBCF9}" srcOrd="0" destOrd="0" presId="urn:microsoft.com/office/officeart/2005/8/layout/hProcess4"/>
    <dgm:cxn modelId="{C4B8A7B5-A515-44F6-9C7C-BC89F28115B9}" type="presParOf" srcId="{A468D129-3B0D-410E-AEA9-9D40E7FDBCF9}" destId="{C7EC9CC3-1A34-427C-8D8E-57F8706C8EDC}" srcOrd="0" destOrd="0" presId="urn:microsoft.com/office/officeart/2005/8/layout/hProcess4"/>
    <dgm:cxn modelId="{AAA57D52-5C30-48EE-82EC-D186BA482C9D}" type="presParOf" srcId="{A468D129-3B0D-410E-AEA9-9D40E7FDBCF9}" destId="{75BD1C6F-16B7-4F5F-BD33-1E74538433CE}" srcOrd="1" destOrd="0" presId="urn:microsoft.com/office/officeart/2005/8/layout/hProcess4"/>
    <dgm:cxn modelId="{1460CA2A-AE73-4F9C-9C1D-09EC19324F91}" type="presParOf" srcId="{A468D129-3B0D-410E-AEA9-9D40E7FDBCF9}" destId="{706F991B-8FD9-44FC-BC21-6DEE91907E6C}" srcOrd="2" destOrd="0" presId="urn:microsoft.com/office/officeart/2005/8/layout/hProcess4"/>
    <dgm:cxn modelId="{C7810DDF-67A0-4D48-B722-B13FA6F10D68}" type="presParOf" srcId="{A468D129-3B0D-410E-AEA9-9D40E7FDBCF9}" destId="{0F531A21-69B6-4470-8FE8-7E7CBCAEFD0A}" srcOrd="3" destOrd="0" presId="urn:microsoft.com/office/officeart/2005/8/layout/hProcess4"/>
    <dgm:cxn modelId="{42634360-4335-4F8A-B8A0-794C66C5F330}" type="presParOf" srcId="{A468D129-3B0D-410E-AEA9-9D40E7FDBCF9}" destId="{9148E69F-F6DB-4283-8E80-EE4E2EF50AA5}" srcOrd="4" destOrd="0" presId="urn:microsoft.com/office/officeart/2005/8/layout/hProcess4"/>
    <dgm:cxn modelId="{93627364-9D5E-418B-9C41-BBF9167428B1}" type="presParOf" srcId="{3F753CE0-8678-425A-9517-D24F512C4948}" destId="{88556A1C-F2E2-4063-A2C9-B494E9BD8B84}" srcOrd="1" destOrd="0" presId="urn:microsoft.com/office/officeart/2005/8/layout/hProcess4"/>
    <dgm:cxn modelId="{0F6BBE70-B7DF-4931-A810-E0D4BD8E6850}" type="presParOf" srcId="{3F753CE0-8678-425A-9517-D24F512C4948}" destId="{261D1082-9629-4C59-8327-E00BA3549D53}" srcOrd="2" destOrd="0" presId="urn:microsoft.com/office/officeart/2005/8/layout/hProcess4"/>
    <dgm:cxn modelId="{96C17E0F-B6A2-487B-AF89-51FBDE66DB11}" type="presParOf" srcId="{261D1082-9629-4C59-8327-E00BA3549D53}" destId="{73B66253-A398-4446-8F42-141E0E89A300}" srcOrd="0" destOrd="0" presId="urn:microsoft.com/office/officeart/2005/8/layout/hProcess4"/>
    <dgm:cxn modelId="{6FFDD17C-0FB9-4DEC-A9C4-1A0D38F86F00}" type="presParOf" srcId="{261D1082-9629-4C59-8327-E00BA3549D53}" destId="{C97FF2D3-66C7-4236-8B8E-C22F0A8D5E93}" srcOrd="1" destOrd="0" presId="urn:microsoft.com/office/officeart/2005/8/layout/hProcess4"/>
    <dgm:cxn modelId="{C1E76FF0-E58B-479D-AB59-5B77312B9FA1}" type="presParOf" srcId="{261D1082-9629-4C59-8327-E00BA3549D53}" destId="{B9EB4B53-44C9-4498-AE30-CA51DB26318F}" srcOrd="2" destOrd="0" presId="urn:microsoft.com/office/officeart/2005/8/layout/hProcess4"/>
    <dgm:cxn modelId="{5E6A479C-37CE-49F1-AB4A-697F14C4F2A7}" type="presParOf" srcId="{261D1082-9629-4C59-8327-E00BA3549D53}" destId="{B040ECB5-6FCF-4172-AA9E-77A75C654384}" srcOrd="3" destOrd="0" presId="urn:microsoft.com/office/officeart/2005/8/layout/hProcess4"/>
    <dgm:cxn modelId="{ABD5AAF2-DC9A-40A6-A284-4026F2E541B2}" type="presParOf" srcId="{261D1082-9629-4C59-8327-E00BA3549D53}" destId="{FC064948-F5F9-4515-86BE-C65C2C16CF46}" srcOrd="4" destOrd="0" presId="urn:microsoft.com/office/officeart/2005/8/layout/hProcess4"/>
    <dgm:cxn modelId="{78C12A36-21B7-443A-A0A3-3EDC9868A696}" type="presParOf" srcId="{3F753CE0-8678-425A-9517-D24F512C4948}" destId="{1EF2C37D-A21C-4F96-A87C-B29AE6E6BF94}" srcOrd="3" destOrd="0" presId="urn:microsoft.com/office/officeart/2005/8/layout/hProcess4"/>
    <dgm:cxn modelId="{417DC677-A0B2-402D-A137-B55BF21B8D70}" type="presParOf" srcId="{3F753CE0-8678-425A-9517-D24F512C4948}" destId="{87AD0A05-3D38-47C6-80F8-29B748F8C9B1}" srcOrd="4" destOrd="0" presId="urn:microsoft.com/office/officeart/2005/8/layout/hProcess4"/>
    <dgm:cxn modelId="{B8451AC1-5FB8-4173-BEDE-238328F8B6C9}" type="presParOf" srcId="{87AD0A05-3D38-47C6-80F8-29B748F8C9B1}" destId="{36583E31-2151-45D4-8BD5-49E13DB12315}" srcOrd="0" destOrd="0" presId="urn:microsoft.com/office/officeart/2005/8/layout/hProcess4"/>
    <dgm:cxn modelId="{2934776C-367E-4C65-AB63-C82DB9C9468E}" type="presParOf" srcId="{87AD0A05-3D38-47C6-80F8-29B748F8C9B1}" destId="{22DB090E-554E-409F-B69A-E78FFAA72E6D}" srcOrd="1" destOrd="0" presId="urn:microsoft.com/office/officeart/2005/8/layout/hProcess4"/>
    <dgm:cxn modelId="{1F4A5BFE-404E-44A6-93B7-181C75BC28E8}" type="presParOf" srcId="{87AD0A05-3D38-47C6-80F8-29B748F8C9B1}" destId="{F3A34AD1-2AD2-4D52-95B4-37F4082ECEE5}" srcOrd="2" destOrd="0" presId="urn:microsoft.com/office/officeart/2005/8/layout/hProcess4"/>
    <dgm:cxn modelId="{229B9020-B8F6-4864-80A4-5360176372D5}" type="presParOf" srcId="{87AD0A05-3D38-47C6-80F8-29B748F8C9B1}" destId="{E2CA2213-35BD-4785-BE23-586B76980845}" srcOrd="3" destOrd="0" presId="urn:microsoft.com/office/officeart/2005/8/layout/hProcess4"/>
    <dgm:cxn modelId="{153719A0-51FD-4073-B699-0B5C681D42CE}" type="presParOf" srcId="{87AD0A05-3D38-47C6-80F8-29B748F8C9B1}" destId="{E63EDBB0-3957-4C39-A521-C0E3C115407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数据模式自由，适合复杂的数据结构</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ECA1F4D-C123-46FA-8F7A-1B98BDF6DA75}" type="parTrans" cxnId="{006879A1-E322-4075-9D9D-4CEF10244BFE}">
      <dgm:prSet/>
      <dgm:spPr/>
      <dgm:t>
        <a:bodyPr/>
        <a:lstStyle/>
        <a:p>
          <a:endParaRPr lang="zh-CN" altLang="en-US"/>
        </a:p>
      </dgm:t>
    </dgm:pt>
    <dgm:pt modelId="{5605BA0D-3C1C-4A98-B368-F2892A3118D7}" type="sibTrans" cxnId="{006879A1-E322-4075-9D9D-4CEF10244BFE}">
      <dgm:prSet/>
      <dgm:spPr/>
      <dgm:t>
        <a:bodyPr/>
        <a:lstStyle/>
        <a:p>
          <a:endParaRPr lang="zh-CN" altLang="en-US"/>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0" presStyleCnt="1" custLinFactNeighborX="-1619" custLinFactNeighborY="-31325">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0" presStyleCnt="1" custLinFactNeighborX="167" custLinFactNeighborY="14">
        <dgm:presLayoutVars>
          <dgm:bulletEnabled val="1"/>
        </dgm:presLayoutVars>
      </dgm:prSet>
      <dgm:spPr>
        <a:prstGeom prst="round2SameRect">
          <a:avLst/>
        </a:prstGeom>
      </dgm:spPr>
      <dgm:t>
        <a:bodyPr/>
        <a:lstStyle/>
        <a:p>
          <a:endParaRPr lang="zh-CN" altLang="en-US"/>
        </a:p>
      </dgm:t>
    </dgm:pt>
  </dgm:ptLst>
  <dgm:cxnLst>
    <dgm:cxn modelId="{F4014849-9398-4FEB-9539-117B523894AA}" type="presOf" srcId="{3E22ADA9-E11F-4179-8942-D06C6DB4D2A5}" destId="{C4157A67-4750-4EEB-804D-A415E19F4526}" srcOrd="0" destOrd="0" presId="urn:microsoft.com/office/officeart/2005/8/layout/vList5"/>
    <dgm:cxn modelId="{BB03CECD-D8B6-470C-BE4D-32B21B098ACC}" type="presOf" srcId="{479A78D1-478C-4F83-B0D5-6D8354BC8ACC}" destId="{E7991CD0-0D87-46BE-91B8-968D1C9F2A0C}" srcOrd="0" destOrd="0"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6828826F-B666-464D-B430-74D1FAF24185}" type="presOf" srcId="{609F034D-7F9F-41EF-97BD-F9CC63044748}" destId="{E7991CD0-0D87-46BE-91B8-968D1C9F2A0C}" srcOrd="0" destOrd="1" presId="urn:microsoft.com/office/officeart/2005/8/layout/vList5"/>
    <dgm:cxn modelId="{006879A1-E322-4075-9D9D-4CEF10244BFE}" srcId="{533C4B46-E369-4F20-91BB-CF4DB5F71A6B}" destId="{609F034D-7F9F-41EF-97BD-F9CC63044748}" srcOrd="1" destOrd="0" parTransId="{EECA1F4D-C123-46FA-8F7A-1B98BDF6DA75}" sibTransId="{5605BA0D-3C1C-4A98-B368-F2892A3118D7}"/>
    <dgm:cxn modelId="{C3F820C1-89F1-4B6B-A475-850DFA5313E9}" srcId="{3E22ADA9-E11F-4179-8942-D06C6DB4D2A5}" destId="{533C4B46-E369-4F20-91BB-CF4DB5F71A6B}" srcOrd="0" destOrd="0" parTransId="{6E093AD1-2E19-4A8A-8180-70082CDDBCA9}" sibTransId="{B4066365-CD13-4F6D-99F4-E84A826D9056}"/>
    <dgm:cxn modelId="{487F3059-54C0-4795-937F-76E5730442E3}" type="presOf" srcId="{533C4B46-E369-4F20-91BB-CF4DB5F71A6B}" destId="{522AA298-B205-4F93-B3DE-FC511C718BE6}" srcOrd="0" destOrd="0" presId="urn:microsoft.com/office/officeart/2005/8/layout/vList5"/>
    <dgm:cxn modelId="{48A5AF04-F921-48DC-831F-566FDD9CA14A}" type="presParOf" srcId="{C4157A67-4750-4EEB-804D-A415E19F4526}" destId="{28E8FB0E-714A-4A47-9F3F-F1C351F682A1}" srcOrd="0"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数据模型设计</a:t>
          </a:r>
          <a:endParaRPr lang="zh-CN" altLang="en-US" dirty="0">
            <a:solidFill>
              <a:srgbClr val="FFFFFF"/>
            </a:solidFill>
            <a:latin typeface="华文中宋" pitchFamily="2" charset="-122"/>
            <a:ea typeface="华文中宋" pitchFamily="2" charset="-122"/>
            <a:cs typeface="+mn-cs"/>
          </a:endParaRPr>
        </a:p>
      </dgm:t>
    </dgm:pt>
    <dgm:pt modelId="{B1E8064F-EAB6-4051-9383-B80760D39150}" type="parTrans" cxnId="{4D97D038-7E6A-4865-A55A-DB9804A4860B}">
      <dgm:prSet/>
      <dgm:spPr/>
      <dgm:t>
        <a:bodyPr/>
        <a:lstStyle/>
        <a:p>
          <a:endParaRPr lang="zh-CN" altLang="en-US">
            <a:latin typeface="华文中宋" pitchFamily="2" charset="-122"/>
            <a:ea typeface="华文中宋" pitchFamily="2" charset="-122"/>
          </a:endParaRPr>
        </a:p>
      </dgm:t>
    </dgm:pt>
    <dgm:pt modelId="{02F3EA50-F7ED-4288-8797-D2682DB49B85}" type="sibTrans" cxnId="{4D97D038-7E6A-4865-A55A-DB9804A4860B}">
      <dgm:prSet/>
      <dgm:spPr/>
      <dgm:t>
        <a:bodyPr/>
        <a:lstStyle/>
        <a:p>
          <a:endParaRPr lang="zh-CN" altLang="en-US">
            <a:latin typeface="华文中宋" pitchFamily="2" charset="-122"/>
            <a:ea typeface="华文中宋" pitchFamily="2"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问诊界面配置</a:t>
          </a:r>
          <a:endParaRPr lang="zh-CN" altLang="en-US" dirty="0">
            <a:solidFill>
              <a:srgbClr val="FFFFFF"/>
            </a:solidFill>
            <a:latin typeface="华文中宋" pitchFamily="2" charset="-122"/>
            <a:ea typeface="华文中宋" pitchFamily="2" charset="-122"/>
            <a:cs typeface="+mn-cs"/>
          </a:endParaRPr>
        </a:p>
      </dgm:t>
    </dgm:pt>
    <dgm:pt modelId="{6DBC8E91-5433-42F8-A9A3-890FBED29001}" type="parTrans" cxnId="{E94A9188-897D-432F-8758-AB70332FAA42}">
      <dgm:prSet/>
      <dgm:spPr/>
      <dgm:t>
        <a:bodyPr/>
        <a:lstStyle/>
        <a:p>
          <a:endParaRPr lang="zh-CN" altLang="en-US">
            <a:latin typeface="华文中宋" pitchFamily="2" charset="-122"/>
            <a:ea typeface="华文中宋" pitchFamily="2" charset="-122"/>
          </a:endParaRPr>
        </a:p>
      </dgm:t>
    </dgm:pt>
    <dgm:pt modelId="{83284CA9-CAEF-48AD-B848-31329827BCE8}" type="sibTrans" cxnId="{E94A9188-897D-432F-8758-AB70332FAA42}">
      <dgm:prSet/>
      <dgm:spPr/>
      <dgm:t>
        <a:bodyPr/>
        <a:lstStyle/>
        <a:p>
          <a:endParaRPr lang="zh-CN" altLang="en-US">
            <a:latin typeface="华文中宋" pitchFamily="2" charset="-122"/>
            <a:ea typeface="华文中宋" pitchFamily="2"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数据交互层实现</a:t>
          </a:r>
          <a:endParaRPr lang="zh-CN" altLang="en-US" dirty="0">
            <a:solidFill>
              <a:srgbClr val="FFFFFF"/>
            </a:solidFill>
            <a:latin typeface="华文中宋" pitchFamily="2" charset="-122"/>
            <a:ea typeface="华文中宋" pitchFamily="2" charset="-122"/>
            <a:cs typeface="+mn-cs"/>
          </a:endParaRPr>
        </a:p>
      </dgm:t>
    </dgm:pt>
    <dgm:pt modelId="{FB57F69C-56E3-444B-ABB0-25B40404090A}" type="parTrans" cxnId="{76D83800-7FF0-4ECF-97DF-13DAE6B95EC9}">
      <dgm:prSet/>
      <dgm:spPr/>
      <dgm:t>
        <a:bodyPr/>
        <a:lstStyle/>
        <a:p>
          <a:endParaRPr lang="zh-CN" altLang="en-US">
            <a:latin typeface="华文中宋" pitchFamily="2" charset="-122"/>
            <a:ea typeface="华文中宋" pitchFamily="2" charset="-122"/>
          </a:endParaRPr>
        </a:p>
      </dgm:t>
    </dgm:pt>
    <dgm:pt modelId="{A8F24E8C-9F91-4C84-B8B3-59B053DF57AF}" type="sibTrans" cxnId="{76D83800-7FF0-4ECF-97DF-13DAE6B95EC9}">
      <dgm:prSet/>
      <dgm:spPr/>
      <dgm:t>
        <a:bodyPr/>
        <a:lstStyle/>
        <a:p>
          <a:endParaRPr lang="zh-CN" altLang="en-US">
            <a:latin typeface="华文中宋" pitchFamily="2" charset="-122"/>
            <a:ea typeface="华文中宋" pitchFamily="2" charset="-122"/>
          </a:endParaRPr>
        </a:p>
      </dgm:t>
    </dgm:pt>
    <dgm:pt modelId="{EC5F1382-A025-4EBB-A561-731C7A620E7B}">
      <dgm:prSet phldrT="[文本]"/>
      <dgm:spPr>
        <a:xfrm>
          <a:off x="3252172" y="1008112"/>
          <a:ext cx="2652483" cy="686444"/>
        </a:xfrm>
        <a:prstGeom prst="rect">
          <a:avLst/>
        </a:prstGeom>
        <a:noFill/>
        <a:ln>
          <a:noFill/>
        </a:ln>
        <a:effectLst/>
      </dgm:spPr>
      <dgm:t>
        <a:bodyPr/>
        <a:lstStyle/>
        <a:p>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58988701-7D4C-444D-8476-AA7B8679768F}" type="sibTrans" cxnId="{1A4529A0-D780-475F-91F0-8C2058ADD73C}">
      <dgm:prSet/>
      <dgm:spPr/>
      <dgm:t>
        <a:bodyPr/>
        <a:lstStyle/>
        <a:p>
          <a:endParaRPr lang="zh-CN" altLang="en-US">
            <a:latin typeface="华文中宋" pitchFamily="2" charset="-122"/>
            <a:ea typeface="华文中宋" pitchFamily="2" charset="-122"/>
          </a:endParaRPr>
        </a:p>
      </dgm:t>
    </dgm:pt>
    <dgm:pt modelId="{F103C4B6-D23E-4C26-A361-31C3BC9C3400}" type="parTrans" cxnId="{1A4529A0-D780-475F-91F0-8C2058ADD73C}">
      <dgm:prSet/>
      <dgm:spPr/>
      <dgm:t>
        <a:bodyPr/>
        <a:lstStyle/>
        <a:p>
          <a:endParaRPr lang="zh-CN" altLang="en-US">
            <a:latin typeface="华文中宋" pitchFamily="2" charset="-122"/>
            <a:ea typeface="华文中宋" pitchFamily="2"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dgm:t>
        <a:bodyPr/>
        <a:lstStyle/>
        <a:p>
          <a:endParaRPr lang="zh-CN" altLang="en-US"/>
        </a:p>
      </dgm:t>
    </dgm:pt>
  </dgm:ptLst>
  <dgm:cxnLst>
    <dgm:cxn modelId="{4D97D038-7E6A-4865-A55A-DB9804A4860B}" srcId="{E5484EE8-501E-4120-B1B9-11DC0CC50564}" destId="{7E1E49A8-FEF4-4F77-9D96-AE51CAF7E30E}" srcOrd="0" destOrd="0" parTransId="{B1E8064F-EAB6-4051-9383-B80760D39150}" sibTransId="{02F3EA50-F7ED-4288-8797-D2682DB49B85}"/>
    <dgm:cxn modelId="{76796785-C8A1-4C7D-A09C-E49621729A48}" type="presOf" srcId="{EC5F1382-A025-4EBB-A561-731C7A620E7B}" destId="{D9CA3E82-EB84-4115-A7A9-D527477625FB}" srcOrd="0" destOrd="0" presId="urn:microsoft.com/office/officeart/2005/8/layout/StepDownProcess"/>
    <dgm:cxn modelId="{69435B14-574C-42D5-AE81-3D9808236379}" type="presOf" srcId="{5F834543-79C1-4567-9168-3A502ABDE20B}" destId="{447C0D53-E386-4FC1-8EC8-C74E0E1F7CC4}"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76D83800-7FF0-4ECF-97DF-13DAE6B95EC9}" srcId="{E5484EE8-501E-4120-B1B9-11DC0CC50564}" destId="{5F834543-79C1-4567-9168-3A502ABDE20B}" srcOrd="2" destOrd="0" parTransId="{FB57F69C-56E3-444B-ABB0-25B40404090A}" sibTransId="{A8F24E8C-9F91-4C84-B8B3-59B053DF57AF}"/>
    <dgm:cxn modelId="{F3166E1C-8D52-475A-9536-98CBFD899E04}" type="presOf" srcId="{6AB9DC60-3551-4D0B-9AB4-14805EE9B3FD}" destId="{6AA5658A-AFB2-412A-ACBC-5B6931C81FC7}" srcOrd="0" destOrd="0" presId="urn:microsoft.com/office/officeart/2005/8/layout/StepDownProcess"/>
    <dgm:cxn modelId="{475F07BA-9716-482E-9942-787B015D0180}" type="presOf" srcId="{7E1E49A8-FEF4-4F77-9D96-AE51CAF7E30E}" destId="{7FCE8175-AD90-4594-9087-2698AFA655CC}" srcOrd="0" destOrd="0" presId="urn:microsoft.com/office/officeart/2005/8/layout/StepDownProcess"/>
    <dgm:cxn modelId="{CA518454-F3F3-49AE-80D4-88A45DFD2E01}" type="presOf" srcId="{E5484EE8-501E-4120-B1B9-11DC0CC50564}" destId="{4FC5EC0F-9D7D-4490-9B15-592950CE5F9F}"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53DA2399-E98C-46C4-BA39-319788670FB5}" type="presParOf" srcId="{4FC5EC0F-9D7D-4490-9B15-592950CE5F9F}" destId="{4A345423-AC6B-4B3A-A843-5EEF4ABD057C}" srcOrd="0" destOrd="0" presId="urn:microsoft.com/office/officeart/2005/8/layout/StepDownProcess"/>
    <dgm:cxn modelId="{3E3B92A3-6FBB-4985-BEB3-4D170944F590}" type="presParOf" srcId="{4A345423-AC6B-4B3A-A843-5EEF4ABD057C}" destId="{DFE1840E-1A8A-46F4-AC3D-15C29641F8ED}" srcOrd="0" destOrd="0" presId="urn:microsoft.com/office/officeart/2005/8/layout/StepDownProcess"/>
    <dgm:cxn modelId="{55F79AB2-126C-417B-8EFA-ED918AC3A03A}" type="presParOf" srcId="{4A345423-AC6B-4B3A-A843-5EEF4ABD057C}" destId="{7FCE8175-AD90-4594-9087-2698AFA655CC}" srcOrd="1" destOrd="0" presId="urn:microsoft.com/office/officeart/2005/8/layout/StepDownProcess"/>
    <dgm:cxn modelId="{49D74C0C-49BD-464B-A8B4-C2E622C54A97}" type="presParOf" srcId="{4A345423-AC6B-4B3A-A843-5EEF4ABD057C}" destId="{83ED8972-BB0A-4966-A0EC-47734B840FAF}" srcOrd="2" destOrd="0" presId="urn:microsoft.com/office/officeart/2005/8/layout/StepDownProcess"/>
    <dgm:cxn modelId="{471656E1-0AEA-4D30-BDB7-FDF18E15D3C7}" type="presParOf" srcId="{4FC5EC0F-9D7D-4490-9B15-592950CE5F9F}" destId="{0C5C3124-B829-4C05-AD0A-78E8CDDEA075}" srcOrd="1" destOrd="0" presId="urn:microsoft.com/office/officeart/2005/8/layout/StepDownProcess"/>
    <dgm:cxn modelId="{69E5D21C-A5A6-4ED2-98F9-CB2BE5EDE5BE}" type="presParOf" srcId="{4FC5EC0F-9D7D-4490-9B15-592950CE5F9F}" destId="{11BC720A-F5EF-4E31-ADC0-2A2537B49CFA}" srcOrd="2" destOrd="0" presId="urn:microsoft.com/office/officeart/2005/8/layout/StepDownProcess"/>
    <dgm:cxn modelId="{BE101358-45F0-4736-9488-F8AF98BFADF3}" type="presParOf" srcId="{11BC720A-F5EF-4E31-ADC0-2A2537B49CFA}" destId="{3186F851-348C-445C-A7C1-60374481713F}" srcOrd="0" destOrd="0" presId="urn:microsoft.com/office/officeart/2005/8/layout/StepDownProcess"/>
    <dgm:cxn modelId="{DDFF6CE8-7D65-4661-A06A-91AE851E6A06}" type="presParOf" srcId="{11BC720A-F5EF-4E31-ADC0-2A2537B49CFA}" destId="{6AA5658A-AFB2-412A-ACBC-5B6931C81FC7}" srcOrd="1" destOrd="0" presId="urn:microsoft.com/office/officeart/2005/8/layout/StepDownProcess"/>
    <dgm:cxn modelId="{EF82BEC4-7AAC-4119-AADE-456808DC320D}" type="presParOf" srcId="{11BC720A-F5EF-4E31-ADC0-2A2537B49CFA}" destId="{D9CA3E82-EB84-4115-A7A9-D527477625FB}" srcOrd="2" destOrd="0" presId="urn:microsoft.com/office/officeart/2005/8/layout/StepDownProcess"/>
    <dgm:cxn modelId="{547670EF-CEA0-4467-BE27-7C3D3B474E9A}" type="presParOf" srcId="{4FC5EC0F-9D7D-4490-9B15-592950CE5F9F}" destId="{5C310F30-92FB-446D-B7F8-EC83E7FDC351}" srcOrd="3" destOrd="0" presId="urn:microsoft.com/office/officeart/2005/8/layout/StepDownProcess"/>
    <dgm:cxn modelId="{F95624EF-22FC-4009-A2D7-28A5AD8D29E9}" type="presParOf" srcId="{4FC5EC0F-9D7D-4490-9B15-592950CE5F9F}" destId="{F4DE1A45-26FC-4127-AB03-B9EB5624951F}" srcOrd="4" destOrd="0" presId="urn:microsoft.com/office/officeart/2005/8/layout/StepDownProcess"/>
    <dgm:cxn modelId="{072542EA-DFD6-4BBD-868E-0866A95B598C}"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B66BB9-6907-4BA2-B698-F0288DCE4C32}" type="doc">
      <dgm:prSet loTypeId="urn:microsoft.com/office/officeart/2005/8/layout/hProcess11" loCatId="process" qsTypeId="urn:microsoft.com/office/officeart/2005/8/quickstyle/simple1" qsCatId="simple" csTypeId="urn:microsoft.com/office/officeart/2005/8/colors/accent6_2" csCatId="accent6" phldr="1"/>
      <dgm:spPr/>
      <dgm:t>
        <a:bodyPr/>
        <a:lstStyle/>
        <a:p>
          <a:endParaRPr lang="zh-CN" altLang="en-US"/>
        </a:p>
      </dgm:t>
    </dgm:pt>
    <dgm:pt modelId="{1AE6B643-0D43-4A32-97C2-5D4AE05B32C4}">
      <dgm:prSet custT="1"/>
      <dgm:spPr/>
      <dgm:t>
        <a:bodyPr/>
        <a:lstStyle/>
        <a:p>
          <a:pPr rtl="0"/>
          <a:r>
            <a:rPr lang="zh-CN" altLang="en-US" sz="1800" dirty="0" smtClean="0"/>
            <a:t>根据头痛诊疗指南和专家意见建立诊断规则和数据模型</a:t>
          </a:r>
          <a:endParaRPr lang="zh-CN" altLang="en-US" sz="1800" dirty="0"/>
        </a:p>
      </dgm:t>
    </dgm:pt>
    <dgm:pt modelId="{475B86FB-7C7E-4386-99DB-987C0DB93DAE}" type="parTrans" cxnId="{9541BA73-FBFC-44B9-A5B6-F11C0472C178}">
      <dgm:prSet/>
      <dgm:spPr/>
      <dgm:t>
        <a:bodyPr/>
        <a:lstStyle/>
        <a:p>
          <a:endParaRPr lang="zh-CN" altLang="en-US" sz="1400"/>
        </a:p>
      </dgm:t>
    </dgm:pt>
    <dgm:pt modelId="{F823CD4B-24B9-40ED-BFE9-693B0E8CDB4A}" type="sibTrans" cxnId="{9541BA73-FBFC-44B9-A5B6-F11C0472C178}">
      <dgm:prSet/>
      <dgm:spPr/>
      <dgm:t>
        <a:bodyPr/>
        <a:lstStyle/>
        <a:p>
          <a:endParaRPr lang="zh-CN" altLang="en-US" sz="1400"/>
        </a:p>
      </dgm:t>
    </dgm:pt>
    <dgm:pt modelId="{5D6985A7-9C99-47EB-A2F8-3843623B1AAE}">
      <dgm:prSet custT="1"/>
      <dgm:spPr/>
      <dgm:t>
        <a:bodyPr/>
        <a:lstStyle/>
        <a:p>
          <a:pPr rtl="0"/>
          <a:r>
            <a:rPr lang="zh-CN" altLang="en-US" sz="1800" dirty="0" smtClean="0"/>
            <a:t>使用医疗文档模板编辑工具完成头痛问诊界面</a:t>
          </a:r>
          <a:endParaRPr lang="zh-CN" altLang="en-US" sz="1800" dirty="0"/>
        </a:p>
      </dgm:t>
    </dgm:pt>
    <dgm:pt modelId="{1906516F-FE8B-4F9A-9E9E-6F0BD6F3DF19}" type="parTrans" cxnId="{B883A717-554E-4AD0-AA90-1F942892A863}">
      <dgm:prSet/>
      <dgm:spPr/>
      <dgm:t>
        <a:bodyPr/>
        <a:lstStyle/>
        <a:p>
          <a:endParaRPr lang="zh-CN" altLang="en-US" sz="1400"/>
        </a:p>
      </dgm:t>
    </dgm:pt>
    <dgm:pt modelId="{4468C829-8B4C-460D-9C55-E37DEE4BA642}" type="sibTrans" cxnId="{B883A717-554E-4AD0-AA90-1F942892A863}">
      <dgm:prSet/>
      <dgm:spPr/>
      <dgm:t>
        <a:bodyPr/>
        <a:lstStyle/>
        <a:p>
          <a:endParaRPr lang="zh-CN" altLang="en-US" sz="1400"/>
        </a:p>
      </dgm:t>
    </dgm:pt>
    <dgm:pt modelId="{157AE625-D01D-404C-935F-19A0CD53581A}">
      <dgm:prSet custT="1"/>
      <dgm:spPr/>
      <dgm:t>
        <a:bodyPr/>
        <a:lstStyle/>
        <a:p>
          <a:pPr rtl="0"/>
          <a:r>
            <a:rPr lang="zh-CN" altLang="en-US" sz="1800" dirty="0" smtClean="0"/>
            <a:t>编写数据交互层，完成系统开发</a:t>
          </a:r>
          <a:endParaRPr lang="zh-CN" altLang="en-US" sz="1800" dirty="0"/>
        </a:p>
      </dgm:t>
    </dgm:pt>
    <dgm:pt modelId="{78E0AD3F-2B9D-4921-930E-580BAE71BA89}" type="parTrans" cxnId="{D41F0712-BAD0-4CC7-AF30-B0E1403D4DA6}">
      <dgm:prSet/>
      <dgm:spPr/>
      <dgm:t>
        <a:bodyPr/>
        <a:lstStyle/>
        <a:p>
          <a:endParaRPr lang="zh-CN" altLang="en-US" sz="1400"/>
        </a:p>
      </dgm:t>
    </dgm:pt>
    <dgm:pt modelId="{25F2CEDA-7880-4448-9AB2-2AC10777108A}" type="sibTrans" cxnId="{D41F0712-BAD0-4CC7-AF30-B0E1403D4DA6}">
      <dgm:prSet/>
      <dgm:spPr/>
      <dgm:t>
        <a:bodyPr/>
        <a:lstStyle/>
        <a:p>
          <a:endParaRPr lang="zh-CN" altLang="en-US" sz="1400"/>
        </a:p>
      </dgm:t>
    </dgm:pt>
    <dgm:pt modelId="{17D6EB8B-3174-49FE-BBB7-FDB1F3287D52}" type="pres">
      <dgm:prSet presAssocID="{53B66BB9-6907-4BA2-B698-F0288DCE4C32}" presName="Name0" presStyleCnt="0">
        <dgm:presLayoutVars>
          <dgm:dir/>
          <dgm:resizeHandles val="exact"/>
        </dgm:presLayoutVars>
      </dgm:prSet>
      <dgm:spPr/>
      <dgm:t>
        <a:bodyPr/>
        <a:lstStyle/>
        <a:p>
          <a:endParaRPr lang="zh-CN" altLang="en-US"/>
        </a:p>
      </dgm:t>
    </dgm:pt>
    <dgm:pt modelId="{8D5BE8ED-C630-4A73-872B-A08859D8E1E5}" type="pres">
      <dgm:prSet presAssocID="{53B66BB9-6907-4BA2-B698-F0288DCE4C32}" presName="arrow" presStyleLbl="bgShp" presStyleIdx="0" presStyleCnt="1" custScaleY="80188"/>
      <dgm:spPr/>
    </dgm:pt>
    <dgm:pt modelId="{C19E4E36-3F6D-4FCC-9E91-C3B1D2F8140E}" type="pres">
      <dgm:prSet presAssocID="{53B66BB9-6907-4BA2-B698-F0288DCE4C32}" presName="points" presStyleCnt="0"/>
      <dgm:spPr/>
    </dgm:pt>
    <dgm:pt modelId="{A3A9807E-9F80-4892-97CB-5179DCFCDC6C}" type="pres">
      <dgm:prSet presAssocID="{1AE6B643-0D43-4A32-97C2-5D4AE05B32C4}" presName="compositeA" presStyleCnt="0"/>
      <dgm:spPr/>
    </dgm:pt>
    <dgm:pt modelId="{FE777F68-C413-4645-8310-F3DB1F41371B}" type="pres">
      <dgm:prSet presAssocID="{1AE6B643-0D43-4A32-97C2-5D4AE05B32C4}" presName="textA" presStyleLbl="revTx" presStyleIdx="0" presStyleCnt="3" custScaleY="71698" custLinFactNeighborX="3159" custLinFactNeighborY="25943">
        <dgm:presLayoutVars>
          <dgm:bulletEnabled val="1"/>
        </dgm:presLayoutVars>
      </dgm:prSet>
      <dgm:spPr/>
      <dgm:t>
        <a:bodyPr/>
        <a:lstStyle/>
        <a:p>
          <a:endParaRPr lang="zh-CN" altLang="en-US"/>
        </a:p>
      </dgm:t>
    </dgm:pt>
    <dgm:pt modelId="{68EF1FB7-9127-4E4D-93DB-11650698C5D6}" type="pres">
      <dgm:prSet presAssocID="{1AE6B643-0D43-4A32-97C2-5D4AE05B32C4}" presName="circleA" presStyleLbl="node1" presStyleIdx="0" presStyleCnt="3" custLinFactNeighborX="-9408" custLinFactNeighborY="31133"/>
      <dgm:spPr/>
    </dgm:pt>
    <dgm:pt modelId="{61A5A736-24CA-4F64-A3D6-34446E3EE0E9}" type="pres">
      <dgm:prSet presAssocID="{1AE6B643-0D43-4A32-97C2-5D4AE05B32C4}" presName="spaceA" presStyleCnt="0"/>
      <dgm:spPr/>
    </dgm:pt>
    <dgm:pt modelId="{D115CA06-F1BD-4303-B7AE-2910848B2FA2}" type="pres">
      <dgm:prSet presAssocID="{F823CD4B-24B9-40ED-BFE9-693B0E8CDB4A}" presName="space" presStyleCnt="0"/>
      <dgm:spPr/>
    </dgm:pt>
    <dgm:pt modelId="{72DCBC2D-1733-472B-A3CA-D56B39E51587}" type="pres">
      <dgm:prSet presAssocID="{5D6985A7-9C99-47EB-A2F8-3843623B1AAE}" presName="compositeB" presStyleCnt="0"/>
      <dgm:spPr/>
    </dgm:pt>
    <dgm:pt modelId="{B20D41FF-EBEA-4EDF-8213-ECFB85B7948B}" type="pres">
      <dgm:prSet presAssocID="{5D6985A7-9C99-47EB-A2F8-3843623B1AAE}" presName="textB" presStyleLbl="revTx" presStyleIdx="1" presStyleCnt="3" custScaleY="60293" custLinFactNeighborX="789" custLinFactNeighborY="-33554">
        <dgm:presLayoutVars>
          <dgm:bulletEnabled val="1"/>
        </dgm:presLayoutVars>
      </dgm:prSet>
      <dgm:spPr/>
      <dgm:t>
        <a:bodyPr/>
        <a:lstStyle/>
        <a:p>
          <a:endParaRPr lang="zh-CN" altLang="en-US"/>
        </a:p>
      </dgm:t>
    </dgm:pt>
    <dgm:pt modelId="{51F46F51-0130-4A2D-8F2B-ED56961EC571}" type="pres">
      <dgm:prSet presAssocID="{5D6985A7-9C99-47EB-A2F8-3843623B1AAE}" presName="circleB" presStyleLbl="node1" presStyleIdx="1" presStyleCnt="3" custLinFactNeighborX="5400" custLinFactNeighborY="-36877"/>
      <dgm:spPr/>
    </dgm:pt>
    <dgm:pt modelId="{84D96F64-5171-43FD-89A2-34DC4A298F79}" type="pres">
      <dgm:prSet presAssocID="{5D6985A7-9C99-47EB-A2F8-3843623B1AAE}" presName="spaceB" presStyleCnt="0"/>
      <dgm:spPr/>
    </dgm:pt>
    <dgm:pt modelId="{E84DF99C-0492-40DD-854B-886B7308F166}" type="pres">
      <dgm:prSet presAssocID="{4468C829-8B4C-460D-9C55-E37DEE4BA642}" presName="space" presStyleCnt="0"/>
      <dgm:spPr/>
    </dgm:pt>
    <dgm:pt modelId="{363716FF-EF84-4439-B465-3962FA0D4B3E}" type="pres">
      <dgm:prSet presAssocID="{157AE625-D01D-404C-935F-19A0CD53581A}" presName="compositeA" presStyleCnt="0"/>
      <dgm:spPr/>
    </dgm:pt>
    <dgm:pt modelId="{6B594C58-8580-4071-8A4D-BBA04D4F5E1F}" type="pres">
      <dgm:prSet presAssocID="{157AE625-D01D-404C-935F-19A0CD53581A}" presName="textA" presStyleLbl="revTx" presStyleIdx="2" presStyleCnt="3" custScaleY="71698" custLinFactNeighborX="1729" custLinFactNeighborY="25943">
        <dgm:presLayoutVars>
          <dgm:bulletEnabled val="1"/>
        </dgm:presLayoutVars>
      </dgm:prSet>
      <dgm:spPr/>
      <dgm:t>
        <a:bodyPr/>
        <a:lstStyle/>
        <a:p>
          <a:endParaRPr lang="zh-CN" altLang="en-US"/>
        </a:p>
      </dgm:t>
    </dgm:pt>
    <dgm:pt modelId="{7130DD69-995A-489E-9D44-84BBF9F6E0EC}" type="pres">
      <dgm:prSet presAssocID="{157AE625-D01D-404C-935F-19A0CD53581A}" presName="circleA" presStyleLbl="node1" presStyleIdx="2" presStyleCnt="3" custLinFactNeighborX="20176" custLinFactNeighborY="31133"/>
      <dgm:spPr/>
    </dgm:pt>
    <dgm:pt modelId="{3CB4D5AF-69C5-45C6-B970-20C7519E914F}" type="pres">
      <dgm:prSet presAssocID="{157AE625-D01D-404C-935F-19A0CD53581A}" presName="spaceA" presStyleCnt="0"/>
      <dgm:spPr/>
    </dgm:pt>
  </dgm:ptLst>
  <dgm:cxnLst>
    <dgm:cxn modelId="{BDA29F97-98AB-4AE3-9012-83CEDC927EAD}" type="presOf" srcId="{53B66BB9-6907-4BA2-B698-F0288DCE4C32}" destId="{17D6EB8B-3174-49FE-BBB7-FDB1F3287D52}" srcOrd="0" destOrd="0" presId="urn:microsoft.com/office/officeart/2005/8/layout/hProcess11"/>
    <dgm:cxn modelId="{9541BA73-FBFC-44B9-A5B6-F11C0472C178}" srcId="{53B66BB9-6907-4BA2-B698-F0288DCE4C32}" destId="{1AE6B643-0D43-4A32-97C2-5D4AE05B32C4}" srcOrd="0" destOrd="0" parTransId="{475B86FB-7C7E-4386-99DB-987C0DB93DAE}" sibTransId="{F823CD4B-24B9-40ED-BFE9-693B0E8CDB4A}"/>
    <dgm:cxn modelId="{06442073-8180-4EF1-A533-4C56234593E9}" type="presOf" srcId="{1AE6B643-0D43-4A32-97C2-5D4AE05B32C4}" destId="{FE777F68-C413-4645-8310-F3DB1F41371B}" srcOrd="0" destOrd="0" presId="urn:microsoft.com/office/officeart/2005/8/layout/hProcess11"/>
    <dgm:cxn modelId="{24C4B840-4982-4ED5-963B-85884CE104CE}" type="presOf" srcId="{5D6985A7-9C99-47EB-A2F8-3843623B1AAE}" destId="{B20D41FF-EBEA-4EDF-8213-ECFB85B7948B}" srcOrd="0" destOrd="0" presId="urn:microsoft.com/office/officeart/2005/8/layout/hProcess11"/>
    <dgm:cxn modelId="{D41F0712-BAD0-4CC7-AF30-B0E1403D4DA6}" srcId="{53B66BB9-6907-4BA2-B698-F0288DCE4C32}" destId="{157AE625-D01D-404C-935F-19A0CD53581A}" srcOrd="2" destOrd="0" parTransId="{78E0AD3F-2B9D-4921-930E-580BAE71BA89}" sibTransId="{25F2CEDA-7880-4448-9AB2-2AC10777108A}"/>
    <dgm:cxn modelId="{B883A717-554E-4AD0-AA90-1F942892A863}" srcId="{53B66BB9-6907-4BA2-B698-F0288DCE4C32}" destId="{5D6985A7-9C99-47EB-A2F8-3843623B1AAE}" srcOrd="1" destOrd="0" parTransId="{1906516F-FE8B-4F9A-9E9E-6F0BD6F3DF19}" sibTransId="{4468C829-8B4C-460D-9C55-E37DEE4BA642}"/>
    <dgm:cxn modelId="{D77AA232-B290-49F1-8321-038659A0B06B}" type="presOf" srcId="{157AE625-D01D-404C-935F-19A0CD53581A}" destId="{6B594C58-8580-4071-8A4D-BBA04D4F5E1F}" srcOrd="0" destOrd="0" presId="urn:microsoft.com/office/officeart/2005/8/layout/hProcess11"/>
    <dgm:cxn modelId="{5ED8316F-48A6-416B-B486-4DAD5DD6C83D}" type="presParOf" srcId="{17D6EB8B-3174-49FE-BBB7-FDB1F3287D52}" destId="{8D5BE8ED-C630-4A73-872B-A08859D8E1E5}" srcOrd="0" destOrd="0" presId="urn:microsoft.com/office/officeart/2005/8/layout/hProcess11"/>
    <dgm:cxn modelId="{3A01AA28-57FA-4C1B-A335-69A31B6546BB}" type="presParOf" srcId="{17D6EB8B-3174-49FE-BBB7-FDB1F3287D52}" destId="{C19E4E36-3F6D-4FCC-9E91-C3B1D2F8140E}" srcOrd="1" destOrd="0" presId="urn:microsoft.com/office/officeart/2005/8/layout/hProcess11"/>
    <dgm:cxn modelId="{89BE5A4D-2D37-41E4-A259-FF87D030915E}" type="presParOf" srcId="{C19E4E36-3F6D-4FCC-9E91-C3B1D2F8140E}" destId="{A3A9807E-9F80-4892-97CB-5179DCFCDC6C}" srcOrd="0" destOrd="0" presId="urn:microsoft.com/office/officeart/2005/8/layout/hProcess11"/>
    <dgm:cxn modelId="{024A0E06-52EC-4CCB-9408-FBA45B8E0422}" type="presParOf" srcId="{A3A9807E-9F80-4892-97CB-5179DCFCDC6C}" destId="{FE777F68-C413-4645-8310-F3DB1F41371B}" srcOrd="0" destOrd="0" presId="urn:microsoft.com/office/officeart/2005/8/layout/hProcess11"/>
    <dgm:cxn modelId="{750A0340-1371-48F1-8581-B15AB06FDE69}" type="presParOf" srcId="{A3A9807E-9F80-4892-97CB-5179DCFCDC6C}" destId="{68EF1FB7-9127-4E4D-93DB-11650698C5D6}" srcOrd="1" destOrd="0" presId="urn:microsoft.com/office/officeart/2005/8/layout/hProcess11"/>
    <dgm:cxn modelId="{EC1D968C-41D8-4DC0-B661-B2DFC625319F}" type="presParOf" srcId="{A3A9807E-9F80-4892-97CB-5179DCFCDC6C}" destId="{61A5A736-24CA-4F64-A3D6-34446E3EE0E9}" srcOrd="2" destOrd="0" presId="urn:microsoft.com/office/officeart/2005/8/layout/hProcess11"/>
    <dgm:cxn modelId="{5A0C6CF4-21E2-4947-A230-815586968F6E}" type="presParOf" srcId="{C19E4E36-3F6D-4FCC-9E91-C3B1D2F8140E}" destId="{D115CA06-F1BD-4303-B7AE-2910848B2FA2}" srcOrd="1" destOrd="0" presId="urn:microsoft.com/office/officeart/2005/8/layout/hProcess11"/>
    <dgm:cxn modelId="{53298B72-8616-48EC-BA39-4C95FE023626}" type="presParOf" srcId="{C19E4E36-3F6D-4FCC-9E91-C3B1D2F8140E}" destId="{72DCBC2D-1733-472B-A3CA-D56B39E51587}" srcOrd="2" destOrd="0" presId="urn:microsoft.com/office/officeart/2005/8/layout/hProcess11"/>
    <dgm:cxn modelId="{E5A14F0A-BE77-4FE3-AA4A-5492BBD90C22}" type="presParOf" srcId="{72DCBC2D-1733-472B-A3CA-D56B39E51587}" destId="{B20D41FF-EBEA-4EDF-8213-ECFB85B7948B}" srcOrd="0" destOrd="0" presId="urn:microsoft.com/office/officeart/2005/8/layout/hProcess11"/>
    <dgm:cxn modelId="{5CCE269B-492E-4580-AC5C-755A82DAE0FB}" type="presParOf" srcId="{72DCBC2D-1733-472B-A3CA-D56B39E51587}" destId="{51F46F51-0130-4A2D-8F2B-ED56961EC571}" srcOrd="1" destOrd="0" presId="urn:microsoft.com/office/officeart/2005/8/layout/hProcess11"/>
    <dgm:cxn modelId="{C2EA4E14-9EED-4B96-AB6C-87D56B20961B}" type="presParOf" srcId="{72DCBC2D-1733-472B-A3CA-D56B39E51587}" destId="{84D96F64-5171-43FD-89A2-34DC4A298F79}" srcOrd="2" destOrd="0" presId="urn:microsoft.com/office/officeart/2005/8/layout/hProcess11"/>
    <dgm:cxn modelId="{9E10EB6A-02BA-490D-98FA-17BD37A82FC6}" type="presParOf" srcId="{C19E4E36-3F6D-4FCC-9E91-C3B1D2F8140E}" destId="{E84DF99C-0492-40DD-854B-886B7308F166}" srcOrd="3" destOrd="0" presId="urn:microsoft.com/office/officeart/2005/8/layout/hProcess11"/>
    <dgm:cxn modelId="{07710834-D69A-491A-845A-19345408FCAC}" type="presParOf" srcId="{C19E4E36-3F6D-4FCC-9E91-C3B1D2F8140E}" destId="{363716FF-EF84-4439-B465-3962FA0D4B3E}" srcOrd="4" destOrd="0" presId="urn:microsoft.com/office/officeart/2005/8/layout/hProcess11"/>
    <dgm:cxn modelId="{922EE059-5F83-426E-AEE6-F66F244B32C1}" type="presParOf" srcId="{363716FF-EF84-4439-B465-3962FA0D4B3E}" destId="{6B594C58-8580-4071-8A4D-BBA04D4F5E1F}" srcOrd="0" destOrd="0" presId="urn:microsoft.com/office/officeart/2005/8/layout/hProcess11"/>
    <dgm:cxn modelId="{EA8A6FA5-760E-4837-8CCF-C9420D7B705E}" type="presParOf" srcId="{363716FF-EF84-4439-B465-3962FA0D4B3E}" destId="{7130DD69-995A-489E-9D44-84BBF9F6E0EC}" srcOrd="1" destOrd="0" presId="urn:microsoft.com/office/officeart/2005/8/layout/hProcess11"/>
    <dgm:cxn modelId="{9816CDCB-A140-40AE-AECE-EA1E7EFBEB32}" type="presParOf" srcId="{363716FF-EF84-4439-B465-3962FA0D4B3E}" destId="{3CB4D5AF-69C5-45C6-B970-20C7519E914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数据模型设计</a:t>
          </a:r>
          <a:endParaRPr lang="zh-CN" altLang="en-US" dirty="0">
            <a:solidFill>
              <a:srgbClr val="FFFFFF"/>
            </a:solidFill>
            <a:latin typeface="华文中宋" pitchFamily="2" charset="-122"/>
            <a:ea typeface="华文中宋" pitchFamily="2" charset="-122"/>
            <a:cs typeface="+mn-cs"/>
          </a:endParaRPr>
        </a:p>
      </dgm:t>
    </dgm:pt>
    <dgm:pt modelId="{B1E8064F-EAB6-4051-9383-B80760D39150}" type="parTrans" cxnId="{4D97D038-7E6A-4865-A55A-DB9804A4860B}">
      <dgm:prSet/>
      <dgm:spPr/>
      <dgm:t>
        <a:bodyPr/>
        <a:lstStyle/>
        <a:p>
          <a:endParaRPr lang="zh-CN" altLang="en-US">
            <a:latin typeface="华文中宋" pitchFamily="2" charset="-122"/>
            <a:ea typeface="华文中宋" pitchFamily="2" charset="-122"/>
          </a:endParaRPr>
        </a:p>
      </dgm:t>
    </dgm:pt>
    <dgm:pt modelId="{02F3EA50-F7ED-4288-8797-D2682DB49B85}" type="sibTrans" cxnId="{4D97D038-7E6A-4865-A55A-DB9804A4860B}">
      <dgm:prSet/>
      <dgm:spPr/>
      <dgm:t>
        <a:bodyPr/>
        <a:lstStyle/>
        <a:p>
          <a:endParaRPr lang="zh-CN" altLang="en-US">
            <a:latin typeface="华文中宋" pitchFamily="2" charset="-122"/>
            <a:ea typeface="华文中宋" pitchFamily="2"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问诊界面配置</a:t>
          </a:r>
          <a:endParaRPr lang="zh-CN" altLang="en-US" dirty="0">
            <a:solidFill>
              <a:srgbClr val="FFFFFF"/>
            </a:solidFill>
            <a:latin typeface="华文中宋" pitchFamily="2" charset="-122"/>
            <a:ea typeface="华文中宋" pitchFamily="2" charset="-122"/>
            <a:cs typeface="+mn-cs"/>
          </a:endParaRPr>
        </a:p>
      </dgm:t>
    </dgm:pt>
    <dgm:pt modelId="{6DBC8E91-5433-42F8-A9A3-890FBED29001}" type="parTrans" cxnId="{E94A9188-897D-432F-8758-AB70332FAA42}">
      <dgm:prSet/>
      <dgm:spPr/>
      <dgm:t>
        <a:bodyPr/>
        <a:lstStyle/>
        <a:p>
          <a:endParaRPr lang="zh-CN" altLang="en-US">
            <a:latin typeface="华文中宋" pitchFamily="2" charset="-122"/>
            <a:ea typeface="华文中宋" pitchFamily="2" charset="-122"/>
          </a:endParaRPr>
        </a:p>
      </dgm:t>
    </dgm:pt>
    <dgm:pt modelId="{83284CA9-CAEF-48AD-B848-31329827BCE8}" type="sibTrans" cxnId="{E94A9188-897D-432F-8758-AB70332FAA42}">
      <dgm:prSet/>
      <dgm:spPr/>
      <dgm:t>
        <a:bodyPr/>
        <a:lstStyle/>
        <a:p>
          <a:endParaRPr lang="zh-CN" altLang="en-US">
            <a:latin typeface="华文中宋" pitchFamily="2" charset="-122"/>
            <a:ea typeface="华文中宋" pitchFamily="2"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华文中宋" pitchFamily="2" charset="-122"/>
              <a:ea typeface="华文中宋" pitchFamily="2" charset="-122"/>
              <a:cs typeface="+mn-cs"/>
            </a:rPr>
            <a:t>数据交互层实现</a:t>
          </a:r>
          <a:endParaRPr lang="zh-CN" altLang="en-US" dirty="0">
            <a:solidFill>
              <a:srgbClr val="FFFFFF"/>
            </a:solidFill>
            <a:latin typeface="华文中宋" pitchFamily="2" charset="-122"/>
            <a:ea typeface="华文中宋" pitchFamily="2" charset="-122"/>
            <a:cs typeface="+mn-cs"/>
          </a:endParaRPr>
        </a:p>
      </dgm:t>
    </dgm:pt>
    <dgm:pt modelId="{FB57F69C-56E3-444B-ABB0-25B40404090A}" type="parTrans" cxnId="{76D83800-7FF0-4ECF-97DF-13DAE6B95EC9}">
      <dgm:prSet/>
      <dgm:spPr/>
      <dgm:t>
        <a:bodyPr/>
        <a:lstStyle/>
        <a:p>
          <a:endParaRPr lang="zh-CN" altLang="en-US">
            <a:latin typeface="华文中宋" pitchFamily="2" charset="-122"/>
            <a:ea typeface="华文中宋" pitchFamily="2" charset="-122"/>
          </a:endParaRPr>
        </a:p>
      </dgm:t>
    </dgm:pt>
    <dgm:pt modelId="{A8F24E8C-9F91-4C84-B8B3-59B053DF57AF}" type="sibTrans" cxnId="{76D83800-7FF0-4ECF-97DF-13DAE6B95EC9}">
      <dgm:prSet/>
      <dgm:spPr/>
      <dgm:t>
        <a:bodyPr/>
        <a:lstStyle/>
        <a:p>
          <a:endParaRPr lang="zh-CN" altLang="en-US">
            <a:latin typeface="华文中宋" pitchFamily="2" charset="-122"/>
            <a:ea typeface="华文中宋" pitchFamily="2" charset="-122"/>
          </a:endParaRPr>
        </a:p>
      </dgm:t>
    </dgm:pt>
    <dgm:pt modelId="{EC5F1382-A025-4EBB-A561-731C7A620E7B}">
      <dgm:prSet phldrT="[文本]"/>
      <dgm:spPr>
        <a:xfrm>
          <a:off x="3252172" y="1008112"/>
          <a:ext cx="2652483" cy="686444"/>
        </a:xfrm>
        <a:noFill/>
        <a:ln>
          <a:noFill/>
        </a:ln>
        <a:effectLst/>
      </dgm:spPr>
      <dgm:t>
        <a:bodyPr/>
        <a:lstStyle/>
        <a:p>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58988701-7D4C-444D-8476-AA7B8679768F}" type="sibTrans" cxnId="{1A4529A0-D780-475F-91F0-8C2058ADD73C}">
      <dgm:prSet/>
      <dgm:spPr/>
      <dgm:t>
        <a:bodyPr/>
        <a:lstStyle/>
        <a:p>
          <a:endParaRPr lang="zh-CN" altLang="en-US">
            <a:latin typeface="华文中宋" pitchFamily="2" charset="-122"/>
            <a:ea typeface="华文中宋" pitchFamily="2" charset="-122"/>
          </a:endParaRPr>
        </a:p>
      </dgm:t>
    </dgm:pt>
    <dgm:pt modelId="{F103C4B6-D23E-4C26-A361-31C3BC9C3400}" type="parTrans" cxnId="{1A4529A0-D780-475F-91F0-8C2058ADD73C}">
      <dgm:prSet/>
      <dgm:spPr/>
      <dgm:t>
        <a:bodyPr/>
        <a:lstStyle/>
        <a:p>
          <a:endParaRPr lang="zh-CN" altLang="en-US">
            <a:latin typeface="华文中宋" pitchFamily="2" charset="-122"/>
            <a:ea typeface="华文中宋" pitchFamily="2"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a:prstGeom prst="roundRect">
          <a:avLst>
            <a:gd name="adj" fmla="val 16670"/>
          </a:avLst>
        </a:prstGeom>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a:prstGeom prst="roundRect">
          <a:avLst>
            <a:gd name="adj" fmla="val 16670"/>
          </a:avLst>
        </a:prstGeom>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a:prstGeom prst="rect">
          <a:avLst/>
        </a:prstGeom>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a:prstGeom prst="roundRect">
          <a:avLst>
            <a:gd name="adj" fmla="val 16670"/>
          </a:avLst>
        </a:prstGeom>
      </dgm:spPr>
      <dgm:t>
        <a:bodyPr/>
        <a:lstStyle/>
        <a:p>
          <a:endParaRPr lang="zh-CN" altLang="en-US"/>
        </a:p>
      </dgm:t>
    </dgm:pt>
  </dgm:ptLst>
  <dgm:cxnLst>
    <dgm:cxn modelId="{69473F85-B7C2-4C74-9FF7-2888C84A3BD4}" type="presOf" srcId="{7E1E49A8-FEF4-4F77-9D96-AE51CAF7E30E}" destId="{7FCE8175-AD90-4594-9087-2698AFA655CC}" srcOrd="0" destOrd="0" presId="urn:microsoft.com/office/officeart/2005/8/layout/StepDownProcess"/>
    <dgm:cxn modelId="{78D343DA-811B-48EC-9B66-22359D4A47DA}" type="presOf" srcId="{5F834543-79C1-4567-9168-3A502ABDE20B}" destId="{447C0D53-E386-4FC1-8EC8-C74E0E1F7CC4}" srcOrd="0" destOrd="0" presId="urn:microsoft.com/office/officeart/2005/8/layout/StepDownProcess"/>
    <dgm:cxn modelId="{4D97D038-7E6A-4865-A55A-DB9804A4860B}" srcId="{E5484EE8-501E-4120-B1B9-11DC0CC50564}" destId="{7E1E49A8-FEF4-4F77-9D96-AE51CAF7E30E}" srcOrd="0" destOrd="0" parTransId="{B1E8064F-EAB6-4051-9383-B80760D39150}" sibTransId="{02F3EA50-F7ED-4288-8797-D2682DB49B85}"/>
    <dgm:cxn modelId="{1A4529A0-D780-475F-91F0-8C2058ADD73C}" srcId="{6AB9DC60-3551-4D0B-9AB4-14805EE9B3FD}" destId="{EC5F1382-A025-4EBB-A561-731C7A620E7B}" srcOrd="0" destOrd="0" parTransId="{F103C4B6-D23E-4C26-A361-31C3BC9C3400}" sibTransId="{58988701-7D4C-444D-8476-AA7B8679768F}"/>
    <dgm:cxn modelId="{418CFAB1-1F20-4423-BC4F-C074F9681EE0}" type="presOf" srcId="{6AB9DC60-3551-4D0B-9AB4-14805EE9B3FD}" destId="{6AA5658A-AFB2-412A-ACBC-5B6931C81FC7}" srcOrd="0" destOrd="0" presId="urn:microsoft.com/office/officeart/2005/8/layout/StepDownProcess"/>
    <dgm:cxn modelId="{37970756-AB70-47FF-8001-BA326754E59A}" type="presOf" srcId="{EC5F1382-A025-4EBB-A561-731C7A620E7B}" destId="{D9CA3E82-EB84-4115-A7A9-D527477625FB}" srcOrd="0" destOrd="0" presId="urn:microsoft.com/office/officeart/2005/8/layout/StepDownProcess"/>
    <dgm:cxn modelId="{1677B986-1B02-4961-ABA1-B9CD79E80D52}" type="presOf" srcId="{E5484EE8-501E-4120-B1B9-11DC0CC50564}" destId="{4FC5EC0F-9D7D-4490-9B15-592950CE5F9F}" srcOrd="0" destOrd="0" presId="urn:microsoft.com/office/officeart/2005/8/layout/StepDownProcess"/>
    <dgm:cxn modelId="{76D83800-7FF0-4ECF-97DF-13DAE6B95EC9}" srcId="{E5484EE8-501E-4120-B1B9-11DC0CC50564}" destId="{5F834543-79C1-4567-9168-3A502ABDE20B}" srcOrd="2" destOrd="0" parTransId="{FB57F69C-56E3-444B-ABB0-25B40404090A}" sibTransId="{A8F24E8C-9F91-4C84-B8B3-59B053DF57AF}"/>
    <dgm:cxn modelId="{E94A9188-897D-432F-8758-AB70332FAA42}" srcId="{E5484EE8-501E-4120-B1B9-11DC0CC50564}" destId="{6AB9DC60-3551-4D0B-9AB4-14805EE9B3FD}" srcOrd="1" destOrd="0" parTransId="{6DBC8E91-5433-42F8-A9A3-890FBED29001}" sibTransId="{83284CA9-CAEF-48AD-B848-31329827BCE8}"/>
    <dgm:cxn modelId="{FABFE1C2-0AFA-4A96-A42F-8FC8405E540B}" type="presParOf" srcId="{4FC5EC0F-9D7D-4490-9B15-592950CE5F9F}" destId="{4A345423-AC6B-4B3A-A843-5EEF4ABD057C}" srcOrd="0" destOrd="0" presId="urn:microsoft.com/office/officeart/2005/8/layout/StepDownProcess"/>
    <dgm:cxn modelId="{2C774F66-1E45-4F9D-979C-A43A9F0434BE}" type="presParOf" srcId="{4A345423-AC6B-4B3A-A843-5EEF4ABD057C}" destId="{DFE1840E-1A8A-46F4-AC3D-15C29641F8ED}" srcOrd="0" destOrd="0" presId="urn:microsoft.com/office/officeart/2005/8/layout/StepDownProcess"/>
    <dgm:cxn modelId="{C2B82949-D87B-48B3-B118-377A4915C001}" type="presParOf" srcId="{4A345423-AC6B-4B3A-A843-5EEF4ABD057C}" destId="{7FCE8175-AD90-4594-9087-2698AFA655CC}" srcOrd="1" destOrd="0" presId="urn:microsoft.com/office/officeart/2005/8/layout/StepDownProcess"/>
    <dgm:cxn modelId="{3FE712FD-5B8C-4946-AF63-C5619671C121}" type="presParOf" srcId="{4A345423-AC6B-4B3A-A843-5EEF4ABD057C}" destId="{83ED8972-BB0A-4966-A0EC-47734B840FAF}" srcOrd="2" destOrd="0" presId="urn:microsoft.com/office/officeart/2005/8/layout/StepDownProcess"/>
    <dgm:cxn modelId="{F4A860A2-E68E-4F03-B15E-C8DC6C1A929E}" type="presParOf" srcId="{4FC5EC0F-9D7D-4490-9B15-592950CE5F9F}" destId="{0C5C3124-B829-4C05-AD0A-78E8CDDEA075}" srcOrd="1" destOrd="0" presId="urn:microsoft.com/office/officeart/2005/8/layout/StepDownProcess"/>
    <dgm:cxn modelId="{187AA226-F0BE-4FFA-B3F2-4FE4A004142D}" type="presParOf" srcId="{4FC5EC0F-9D7D-4490-9B15-592950CE5F9F}" destId="{11BC720A-F5EF-4E31-ADC0-2A2537B49CFA}" srcOrd="2" destOrd="0" presId="urn:microsoft.com/office/officeart/2005/8/layout/StepDownProcess"/>
    <dgm:cxn modelId="{E2F3FD16-0827-4B92-B12E-3D1622032402}" type="presParOf" srcId="{11BC720A-F5EF-4E31-ADC0-2A2537B49CFA}" destId="{3186F851-348C-445C-A7C1-60374481713F}" srcOrd="0" destOrd="0" presId="urn:microsoft.com/office/officeart/2005/8/layout/StepDownProcess"/>
    <dgm:cxn modelId="{BBD87A2E-97BF-4488-9687-555A160DB826}" type="presParOf" srcId="{11BC720A-F5EF-4E31-ADC0-2A2537B49CFA}" destId="{6AA5658A-AFB2-412A-ACBC-5B6931C81FC7}" srcOrd="1" destOrd="0" presId="urn:microsoft.com/office/officeart/2005/8/layout/StepDownProcess"/>
    <dgm:cxn modelId="{AA57E80C-F403-4F02-8B18-48D623747A56}" type="presParOf" srcId="{11BC720A-F5EF-4E31-ADC0-2A2537B49CFA}" destId="{D9CA3E82-EB84-4115-A7A9-D527477625FB}" srcOrd="2" destOrd="0" presId="urn:microsoft.com/office/officeart/2005/8/layout/StepDownProcess"/>
    <dgm:cxn modelId="{D6C46D7D-6417-4E2F-9082-9E794DF3E6F0}" type="presParOf" srcId="{4FC5EC0F-9D7D-4490-9B15-592950CE5F9F}" destId="{5C310F30-92FB-446D-B7F8-EC83E7FDC351}" srcOrd="3" destOrd="0" presId="urn:microsoft.com/office/officeart/2005/8/layout/StepDownProcess"/>
    <dgm:cxn modelId="{4B1D3C65-E021-44AB-B84B-599751A78F1D}" type="presParOf" srcId="{4FC5EC0F-9D7D-4490-9B15-592950CE5F9F}" destId="{F4DE1A45-26FC-4127-AB03-B9EB5624951F}" srcOrd="4" destOrd="0" presId="urn:microsoft.com/office/officeart/2005/8/layout/StepDownProcess"/>
    <dgm:cxn modelId="{ACD44E2A-808D-415B-A226-A3AEA736FD46}"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1C6F-16B7-4F5F-BD33-1E74538433CE}">
      <dsp:nvSpPr>
        <dsp:cNvPr id="0" name=""/>
        <dsp:cNvSpPr/>
      </dsp:nvSpPr>
      <dsp:spPr>
        <a:xfrm>
          <a:off x="359" y="731718"/>
          <a:ext cx="2059586" cy="242787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556A1C-F2E2-4063-A2C9-B494E9BD8B84}">
      <dsp:nvSpPr>
        <dsp:cNvPr id="0" name=""/>
        <dsp:cNvSpPr/>
      </dsp:nvSpPr>
      <dsp:spPr>
        <a:xfrm>
          <a:off x="1152973" y="1711492"/>
          <a:ext cx="2132731" cy="2132731"/>
        </a:xfrm>
        <a:prstGeom prst="leftCircularArrow">
          <a:avLst>
            <a:gd name="adj1" fmla="val 3060"/>
            <a:gd name="adj2" fmla="val 375796"/>
            <a:gd name="adj3" fmla="val 2013093"/>
            <a:gd name="adj4" fmla="val 8886275"/>
            <a:gd name="adj5" fmla="val 357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531A21-69B6-4470-8FE8-7E7CBCAEFD0A}">
      <dsp:nvSpPr>
        <dsp:cNvPr id="0" name=""/>
        <dsp:cNvSpPr/>
      </dsp:nvSpPr>
      <dsp:spPr>
        <a:xfrm>
          <a:off x="458642" y="2575907"/>
          <a:ext cx="1830743" cy="728026"/>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rgbClr val="FFFFFF"/>
              </a:solidFill>
              <a:latin typeface="华文中宋" pitchFamily="2" charset="-122"/>
              <a:ea typeface="华文中宋" pitchFamily="2" charset="-122"/>
              <a:cs typeface="+mn-cs"/>
            </a:rPr>
            <a:t>关键技术研究</a:t>
          </a:r>
          <a:endParaRPr lang="zh-CN" altLang="en-US" sz="2100" kern="1200" dirty="0">
            <a:solidFill>
              <a:srgbClr val="FFFFFF"/>
            </a:solidFill>
            <a:latin typeface="华文中宋" pitchFamily="2" charset="-122"/>
            <a:ea typeface="华文中宋" pitchFamily="2" charset="-122"/>
            <a:cs typeface="+mn-cs"/>
          </a:endParaRPr>
        </a:p>
      </dsp:txBody>
      <dsp:txXfrm>
        <a:off x="494188" y="2611453"/>
        <a:ext cx="1759651" cy="656934"/>
      </dsp:txXfrm>
    </dsp:sp>
    <dsp:sp modelId="{C97FF2D3-66C7-4236-8B8E-C22F0A8D5E93}">
      <dsp:nvSpPr>
        <dsp:cNvPr id="0" name=""/>
        <dsp:cNvSpPr/>
      </dsp:nvSpPr>
      <dsp:spPr>
        <a:xfrm>
          <a:off x="2520639" y="731721"/>
          <a:ext cx="2059586" cy="256608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F2C37D-A21C-4F96-A87C-B29AE6E6BF94}">
      <dsp:nvSpPr>
        <dsp:cNvPr id="0" name=""/>
        <dsp:cNvSpPr/>
      </dsp:nvSpPr>
      <dsp:spPr>
        <a:xfrm>
          <a:off x="3606362" y="19987"/>
          <a:ext cx="2553459" cy="2553459"/>
        </a:xfrm>
        <a:prstGeom prst="circularArrow">
          <a:avLst>
            <a:gd name="adj1" fmla="val 2556"/>
            <a:gd name="adj2" fmla="val 310197"/>
            <a:gd name="adj3" fmla="val 20052515"/>
            <a:gd name="adj4" fmla="val 13113734"/>
            <a:gd name="adj5" fmla="val 2982"/>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40ECB5-6FCF-4172-AA9E-77A75C654384}">
      <dsp:nvSpPr>
        <dsp:cNvPr id="0" name=""/>
        <dsp:cNvSpPr/>
      </dsp:nvSpPr>
      <dsp:spPr>
        <a:xfrm>
          <a:off x="3024695" y="544928"/>
          <a:ext cx="1830743" cy="728026"/>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rgbClr val="FFFFFF"/>
              </a:solidFill>
              <a:latin typeface="华文中宋" pitchFamily="2" charset="-122"/>
              <a:ea typeface="华文中宋" pitchFamily="2" charset="-122"/>
              <a:cs typeface="+mn-cs"/>
            </a:rPr>
            <a:t>系统框架设计</a:t>
          </a:r>
          <a:endParaRPr lang="zh-CN" altLang="en-US" sz="2100" kern="1200" dirty="0">
            <a:solidFill>
              <a:srgbClr val="FFFFFF"/>
            </a:solidFill>
            <a:latin typeface="华文中宋" pitchFamily="2" charset="-122"/>
            <a:ea typeface="华文中宋" pitchFamily="2" charset="-122"/>
            <a:cs typeface="+mn-cs"/>
          </a:endParaRPr>
        </a:p>
      </dsp:txBody>
      <dsp:txXfrm>
        <a:off x="3060241" y="580474"/>
        <a:ext cx="1759651" cy="656934"/>
      </dsp:txXfrm>
    </dsp:sp>
    <dsp:sp modelId="{22DB090E-554E-409F-B69A-E78FFAA72E6D}">
      <dsp:nvSpPr>
        <dsp:cNvPr id="0" name=""/>
        <dsp:cNvSpPr/>
      </dsp:nvSpPr>
      <dsp:spPr>
        <a:xfrm>
          <a:off x="5199446" y="876607"/>
          <a:ext cx="2059586" cy="24278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CA2213-35BD-4785-BE23-586B76980845}">
      <dsp:nvSpPr>
        <dsp:cNvPr id="0" name=""/>
        <dsp:cNvSpPr/>
      </dsp:nvSpPr>
      <dsp:spPr>
        <a:xfrm>
          <a:off x="5658088" y="2675941"/>
          <a:ext cx="1830743" cy="728026"/>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zh-CN" altLang="en-US" sz="2100" kern="1200" dirty="0" smtClean="0">
              <a:solidFill>
                <a:srgbClr val="FFFFFF"/>
              </a:solidFill>
              <a:latin typeface="华文中宋" pitchFamily="2" charset="-122"/>
              <a:ea typeface="华文中宋" pitchFamily="2" charset="-122"/>
              <a:cs typeface="+mn-cs"/>
            </a:rPr>
            <a:t>系统框架实现</a:t>
          </a:r>
          <a:endParaRPr lang="zh-CN" altLang="en-US" sz="2100" kern="1200" dirty="0">
            <a:solidFill>
              <a:srgbClr val="FFFFFF"/>
            </a:solidFill>
            <a:latin typeface="华文中宋" pitchFamily="2" charset="-122"/>
            <a:ea typeface="华文中宋" pitchFamily="2" charset="-122"/>
            <a:cs typeface="+mn-cs"/>
          </a:endParaRPr>
        </a:p>
      </dsp:txBody>
      <dsp:txXfrm>
        <a:off x="5693634" y="2711487"/>
        <a:ext cx="1759651" cy="65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1CD0-0D87-46BE-91B8-968D1C9F2A0C}">
      <dsp:nvSpPr>
        <dsp:cNvPr id="0" name=""/>
        <dsp:cNvSpPr/>
      </dsp:nvSpPr>
      <dsp:spPr>
        <a:xfrm rot="5400000">
          <a:off x="4035328" y="-1494741"/>
          <a:ext cx="1036915" cy="428591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rgbClr val="000000">
                  <a:hueOff val="0"/>
                  <a:satOff val="0"/>
                  <a:lumOff val="0"/>
                  <a:alphaOff val="0"/>
                </a:srgbClr>
              </a:solidFill>
              <a:latin typeface="华文中宋" pitchFamily="2" charset="-122"/>
              <a:ea typeface="华文中宋" pitchFamily="2" charset="-122"/>
              <a:cs typeface="+mn-cs"/>
            </a:rPr>
            <a:t>数据模式自由，适合复杂的数据结构</a:t>
          </a:r>
          <a:endParaRPr lang="zh-CN" altLang="en-US" sz="1600" kern="1200" dirty="0">
            <a:solidFill>
              <a:srgbClr val="000000">
                <a:hueOff val="0"/>
                <a:satOff val="0"/>
                <a:lumOff val="0"/>
                <a:alphaOff val="0"/>
              </a:srgbClr>
            </a:solidFill>
            <a:latin typeface="华文中宋" pitchFamily="2" charset="-122"/>
            <a:ea typeface="华文中宋" pitchFamily="2" charset="-122"/>
            <a:cs typeface="+mn-cs"/>
          </a:endParaRPr>
        </a:p>
        <a:p>
          <a:pPr marL="171450" lvl="1" indent="-171450" algn="l" defTabSz="711200">
            <a:lnSpc>
              <a:spcPct val="90000"/>
            </a:lnSpc>
            <a:spcBef>
              <a:spcPct val="0"/>
            </a:spcBef>
            <a:spcAft>
              <a:spcPct val="15000"/>
            </a:spcAft>
            <a:buChar char="••"/>
          </a:pPr>
          <a:r>
            <a:rPr lang="zh-CN" altLang="en-US" sz="1600" kern="1200"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sz="16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10828" y="180377"/>
        <a:ext cx="4235298" cy="935679"/>
      </dsp:txXfrm>
    </dsp:sp>
    <dsp:sp modelId="{522AA298-B205-4F93-B3DE-FC511C718BE6}">
      <dsp:nvSpPr>
        <dsp:cNvPr id="0" name=""/>
        <dsp:cNvSpPr/>
      </dsp:nvSpPr>
      <dsp:spPr>
        <a:xfrm>
          <a:off x="0" y="0"/>
          <a:ext cx="2410828" cy="1296144"/>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endParaRPr lang="zh-CN" altLang="en-US" sz="5500" kern="1200" dirty="0">
            <a:solidFill>
              <a:srgbClr val="FFFFFF"/>
            </a:solidFill>
            <a:latin typeface="华文中宋" pitchFamily="2" charset="-122"/>
            <a:ea typeface="华文中宋" pitchFamily="2" charset="-122"/>
            <a:cs typeface="+mn-cs"/>
          </a:endParaRPr>
        </a:p>
      </dsp:txBody>
      <dsp:txXfrm>
        <a:off x="63273" y="63273"/>
        <a:ext cx="2284282" cy="1169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数据模型设计</a:t>
          </a:r>
          <a:endParaRPr lang="zh-CN" altLang="en-US" sz="1800" kern="1200" dirty="0">
            <a:solidFill>
              <a:srgbClr val="FFFFFF"/>
            </a:solidFill>
            <a:latin typeface="华文中宋" pitchFamily="2" charset="-122"/>
            <a:ea typeface="华文中宋" pitchFamily="2"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问诊界面配置</a:t>
          </a:r>
          <a:endParaRPr lang="zh-CN" altLang="en-US" sz="1800" kern="1200" dirty="0">
            <a:solidFill>
              <a:srgbClr val="FFFFFF"/>
            </a:solidFill>
            <a:latin typeface="华文中宋" pitchFamily="2" charset="-122"/>
            <a:ea typeface="华文中宋" pitchFamily="2"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endParaRPr lang="zh-CN" altLang="en-US" sz="1400" kern="1200" dirty="0">
            <a:solidFill>
              <a:srgbClr val="000000">
                <a:hueOff val="0"/>
                <a:satOff val="0"/>
                <a:lumOff val="0"/>
                <a:alphaOff val="0"/>
              </a:srgbClr>
            </a:solidFill>
            <a:latin typeface="华文中宋" pitchFamily="2" charset="-122"/>
            <a:ea typeface="华文中宋" pitchFamily="2"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数据交互层实现</a:t>
          </a:r>
          <a:endParaRPr lang="zh-CN" altLang="en-US" sz="1800" kern="1200" dirty="0">
            <a:solidFill>
              <a:srgbClr val="FFFFFF"/>
            </a:solidFill>
            <a:latin typeface="华文中宋" pitchFamily="2" charset="-122"/>
            <a:ea typeface="华文中宋" pitchFamily="2" charset="-122"/>
            <a:cs typeface="+mn-cs"/>
          </a:endParaRPr>
        </a:p>
      </dsp:txBody>
      <dsp:txXfrm>
        <a:off x="3555205" y="1981524"/>
        <a:ext cx="1130412" cy="766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E8ED-C630-4A73-872B-A08859D8E1E5}">
      <dsp:nvSpPr>
        <dsp:cNvPr id="0" name=""/>
        <dsp:cNvSpPr/>
      </dsp:nvSpPr>
      <dsp:spPr>
        <a:xfrm>
          <a:off x="0" y="1296148"/>
          <a:ext cx="7499176" cy="1224125"/>
        </a:xfrm>
        <a:prstGeom prst="notched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777F68-C413-4645-8310-F3DB1F41371B}">
      <dsp:nvSpPr>
        <dsp:cNvPr id="0" name=""/>
        <dsp:cNvSpPr/>
      </dsp:nvSpPr>
      <dsp:spPr>
        <a:xfrm>
          <a:off x="72005" y="504050"/>
          <a:ext cx="2175053" cy="1094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zh-CN" altLang="en-US" sz="1800" kern="1200" dirty="0" smtClean="0"/>
            <a:t>根据头痛诊疗指南和专家意见建立诊断规则和数据模型</a:t>
          </a:r>
          <a:endParaRPr lang="zh-CN" altLang="en-US" sz="1800" kern="1200" dirty="0"/>
        </a:p>
      </dsp:txBody>
      <dsp:txXfrm>
        <a:off x="72005" y="504050"/>
        <a:ext cx="2175053" cy="1094519"/>
      </dsp:txXfrm>
    </dsp:sp>
    <dsp:sp modelId="{68EF1FB7-9127-4E4D-93DB-11650698C5D6}">
      <dsp:nvSpPr>
        <dsp:cNvPr id="0" name=""/>
        <dsp:cNvSpPr/>
      </dsp:nvSpPr>
      <dsp:spPr>
        <a:xfrm>
          <a:off x="864096" y="1728194"/>
          <a:ext cx="381642" cy="38164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0D41FF-EBEA-4EDF-8213-ECFB85B7948B}">
      <dsp:nvSpPr>
        <dsp:cNvPr id="0" name=""/>
        <dsp:cNvSpPr/>
      </dsp:nvSpPr>
      <dsp:spPr>
        <a:xfrm>
          <a:off x="2304263" y="2232244"/>
          <a:ext cx="2175053" cy="92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zh-CN" altLang="en-US" sz="1800" kern="1200" dirty="0" smtClean="0"/>
            <a:t>使用医疗文档模板编辑工具完成头痛问诊界面</a:t>
          </a:r>
          <a:endParaRPr lang="zh-CN" altLang="en-US" sz="1800" kern="1200" dirty="0"/>
        </a:p>
      </dsp:txBody>
      <dsp:txXfrm>
        <a:off x="2304263" y="2232244"/>
        <a:ext cx="2175053" cy="920414"/>
      </dsp:txXfrm>
    </dsp:sp>
    <dsp:sp modelId="{51F46F51-0130-4A2D-8F2B-ED56961EC571}">
      <dsp:nvSpPr>
        <dsp:cNvPr id="0" name=""/>
        <dsp:cNvSpPr/>
      </dsp:nvSpPr>
      <dsp:spPr>
        <a:xfrm>
          <a:off x="3204416" y="1728190"/>
          <a:ext cx="381642" cy="38164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594C58-8580-4071-8A4D-BBA04D4F5E1F}">
      <dsp:nvSpPr>
        <dsp:cNvPr id="0" name=""/>
        <dsp:cNvSpPr/>
      </dsp:nvSpPr>
      <dsp:spPr>
        <a:xfrm>
          <a:off x="4608515" y="504050"/>
          <a:ext cx="2175053" cy="1094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zh-CN" altLang="en-US" sz="1800" kern="1200" dirty="0" smtClean="0"/>
            <a:t>编写数据交互层，完成系统开发</a:t>
          </a:r>
          <a:endParaRPr lang="zh-CN" altLang="en-US" sz="1800" kern="1200" dirty="0"/>
        </a:p>
      </dsp:txBody>
      <dsp:txXfrm>
        <a:off x="4608515" y="504050"/>
        <a:ext cx="2175053" cy="1094519"/>
      </dsp:txXfrm>
    </dsp:sp>
    <dsp:sp modelId="{7130DD69-995A-489E-9D44-84BBF9F6E0EC}">
      <dsp:nvSpPr>
        <dsp:cNvPr id="0" name=""/>
        <dsp:cNvSpPr/>
      </dsp:nvSpPr>
      <dsp:spPr>
        <a:xfrm>
          <a:off x="5544614" y="1728194"/>
          <a:ext cx="381642" cy="38164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数据模型设计</a:t>
          </a:r>
          <a:endParaRPr lang="zh-CN" altLang="en-US" sz="1800" kern="1200" dirty="0">
            <a:solidFill>
              <a:srgbClr val="FFFFFF"/>
            </a:solidFill>
            <a:latin typeface="华文中宋" pitchFamily="2" charset="-122"/>
            <a:ea typeface="华文中宋" pitchFamily="2"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问诊界面配置</a:t>
          </a:r>
          <a:endParaRPr lang="zh-CN" altLang="en-US" sz="1800" kern="1200" dirty="0">
            <a:solidFill>
              <a:srgbClr val="FFFFFF"/>
            </a:solidFill>
            <a:latin typeface="华文中宋" pitchFamily="2" charset="-122"/>
            <a:ea typeface="华文中宋" pitchFamily="2"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endParaRPr lang="zh-CN" altLang="en-US" sz="1400" kern="1200" dirty="0">
            <a:solidFill>
              <a:srgbClr val="000000">
                <a:hueOff val="0"/>
                <a:satOff val="0"/>
                <a:lumOff val="0"/>
                <a:alphaOff val="0"/>
              </a:srgbClr>
            </a:solidFill>
            <a:latin typeface="华文中宋" pitchFamily="2" charset="-122"/>
            <a:ea typeface="华文中宋" pitchFamily="2"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rgbClr val="FFFFFF"/>
              </a:solidFill>
              <a:latin typeface="华文中宋" pitchFamily="2" charset="-122"/>
              <a:ea typeface="华文中宋" pitchFamily="2" charset="-122"/>
              <a:cs typeface="+mn-cs"/>
            </a:rPr>
            <a:t>数据交互层实现</a:t>
          </a:r>
          <a:endParaRPr lang="zh-CN" altLang="en-US" sz="1800" kern="1200" dirty="0">
            <a:solidFill>
              <a:srgbClr val="FFFFFF"/>
            </a:solidFill>
            <a:latin typeface="华文中宋" pitchFamily="2" charset="-122"/>
            <a:ea typeface="华文中宋" pitchFamily="2" charset="-122"/>
            <a:cs typeface="+mn-cs"/>
          </a:endParaRPr>
        </a:p>
      </dsp:txBody>
      <dsp:txXfrm>
        <a:off x="3555205" y="1981524"/>
        <a:ext cx="1130412" cy="766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a:t>
            </a:r>
            <a:r>
              <a:rPr lang="zh-CN" altLang="en-US" dirty="0" smtClean="0"/>
              <a:t>扩展性</a:t>
            </a:r>
            <a:endParaRPr lang="en-US" altLang="zh-CN" dirty="0" smtClean="0"/>
          </a:p>
          <a:p>
            <a:endParaRPr lang="zh-CN" altLang="en-US"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31</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35</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患者集中于上级医院而没有向基层合理分流</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这就是临床决策支持系统。临床决策支持系统对医生看病的观察、诊断和治疗模</a:t>
            </a:r>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174978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43.pn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65.jpeg"/><Relationship Id="rId5" Type="http://schemas.openxmlformats.org/officeDocument/2006/relationships/image" Target="../media/image6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3.xml"/><Relationship Id="rId7" Type="http://schemas.openxmlformats.org/officeDocument/2006/relationships/image" Target="../media/image79.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Layout" Target="../diagrams/layout5.xml"/><Relationship Id="rId7" Type="http://schemas.openxmlformats.org/officeDocument/2006/relationships/image" Target="../media/image93.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阿尔兹海默决策支持系统实现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6"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关键技术与系统框架实现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6" name="图示 15"/>
          <p:cNvGraphicFramePr/>
          <p:nvPr>
            <p:extLst>
              <p:ext uri="{D42A27DB-BD31-4B8C-83A1-F6EECF244321}">
                <p14:modId xmlns:p14="http://schemas.microsoft.com/office/powerpoint/2010/main" val="3669057503"/>
              </p:ext>
            </p:extLst>
          </p:nvPr>
        </p:nvGraphicFramePr>
        <p:xfrm>
          <a:off x="683209" y="1833178"/>
          <a:ext cx="748883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228184" y="3106128"/>
            <a:ext cx="1368152" cy="923330"/>
          </a:xfrm>
          <a:prstGeom prst="rect">
            <a:avLst/>
          </a:prstGeom>
          <a:noFill/>
        </p:spPr>
        <p:txBody>
          <a:bodyPr wrap="square" rtlCol="0">
            <a:spAutoFit/>
          </a:bodyPr>
          <a:lstStyle/>
          <a:p>
            <a:pPr marL="285750" indent="-285750">
              <a:buFont typeface="Wingdings" pitchFamily="2" charset="2"/>
              <a:buChar char="Ø"/>
            </a:pPr>
            <a:r>
              <a:rPr lang="zh-CN" altLang="en-US" dirty="0" smtClean="0"/>
              <a:t>视图层</a:t>
            </a:r>
            <a:endParaRPr lang="en-US" altLang="zh-CN" dirty="0" smtClean="0"/>
          </a:p>
          <a:p>
            <a:pPr marL="285750" indent="-285750">
              <a:buFont typeface="Wingdings" pitchFamily="2" charset="2"/>
              <a:buChar char="Ø"/>
            </a:pPr>
            <a:r>
              <a:rPr lang="zh-CN" altLang="en-US" dirty="0"/>
              <a:t>控制</a:t>
            </a:r>
            <a:r>
              <a:rPr lang="zh-CN" altLang="en-US" dirty="0" smtClean="0"/>
              <a:t>层</a:t>
            </a:r>
            <a:endParaRPr lang="en-US" altLang="zh-CN" dirty="0" smtClean="0"/>
          </a:p>
          <a:p>
            <a:pPr marL="285750" indent="-285750">
              <a:buFont typeface="Wingdings" pitchFamily="2" charset="2"/>
              <a:buChar char="Ø"/>
            </a:pPr>
            <a:r>
              <a:rPr lang="zh-CN" altLang="en-US" dirty="0" smtClean="0"/>
              <a:t>模型层</a:t>
            </a:r>
            <a:endParaRPr lang="zh-CN" altLang="en-US" dirty="0"/>
          </a:p>
        </p:txBody>
      </p:sp>
      <p:sp>
        <p:nvSpPr>
          <p:cNvPr id="18" name="TextBox 17"/>
          <p:cNvSpPr txBox="1"/>
          <p:nvPr/>
        </p:nvSpPr>
        <p:spPr>
          <a:xfrm>
            <a:off x="755576" y="2690336"/>
            <a:ext cx="1944216" cy="1477328"/>
          </a:xfrm>
          <a:prstGeom prst="rect">
            <a:avLst/>
          </a:prstGeom>
          <a:noFill/>
        </p:spPr>
        <p:txBody>
          <a:bodyPr wrap="square" rtlCol="0">
            <a:spAutoFit/>
          </a:bodyPr>
          <a:lstStyle/>
          <a:p>
            <a:pPr marL="285750" indent="-285750">
              <a:buFont typeface="Wingdings" pitchFamily="2" charset="2"/>
              <a:buChar char="Ø"/>
            </a:pPr>
            <a:r>
              <a:rPr lang="zh-CN" altLang="en-US" dirty="0" smtClean="0"/>
              <a:t>数据存储管理技术</a:t>
            </a:r>
            <a:endParaRPr lang="en-US" altLang="zh-CN" dirty="0" smtClean="0"/>
          </a:p>
          <a:p>
            <a:pPr marL="285750" indent="-285750">
              <a:buFont typeface="Wingdings" pitchFamily="2" charset="2"/>
              <a:buChar char="Ø"/>
            </a:pPr>
            <a:r>
              <a:rPr lang="zh-CN" altLang="en-US" dirty="0" smtClean="0"/>
              <a:t>界面动态配置技术</a:t>
            </a:r>
            <a:endParaRPr lang="en-US" altLang="zh-CN" dirty="0" smtClean="0"/>
          </a:p>
          <a:p>
            <a:pPr marL="285750" indent="-285750">
              <a:buFont typeface="Wingdings" pitchFamily="2" charset="2"/>
              <a:buChar char="Ø"/>
            </a:pPr>
            <a:r>
              <a:rPr lang="zh-CN" altLang="en-US" dirty="0"/>
              <a:t>引擎</a:t>
            </a:r>
          </a:p>
        </p:txBody>
      </p:sp>
      <p:sp>
        <p:nvSpPr>
          <p:cNvPr id="19" name="TextBox 18"/>
          <p:cNvSpPr txBox="1"/>
          <p:nvPr/>
        </p:nvSpPr>
        <p:spPr>
          <a:xfrm>
            <a:off x="3455517" y="3244626"/>
            <a:ext cx="1692547" cy="646331"/>
          </a:xfrm>
          <a:prstGeom prst="rect">
            <a:avLst/>
          </a:prstGeom>
          <a:noFill/>
        </p:spPr>
        <p:txBody>
          <a:bodyPr wrap="square" rtlCol="0">
            <a:spAutoFit/>
          </a:bodyPr>
          <a:lstStyle/>
          <a:p>
            <a:pPr marL="285750" indent="-285750">
              <a:buFont typeface="Wingdings" pitchFamily="2" charset="2"/>
              <a:buChar char="Ø"/>
            </a:pPr>
            <a:r>
              <a:rPr lang="zh-CN" altLang="en-US" dirty="0" smtClean="0"/>
              <a:t>云计算平台</a:t>
            </a:r>
            <a:endParaRPr lang="en-US" altLang="zh-CN" dirty="0" smtClean="0"/>
          </a:p>
          <a:p>
            <a:pPr marL="285750" indent="-285750">
              <a:buFont typeface="Wingdings" pitchFamily="2" charset="2"/>
              <a:buChar char="Ø"/>
            </a:pPr>
            <a:r>
              <a:rPr lang="en-US" altLang="zh-CN" dirty="0" smtClean="0"/>
              <a:t>MVC</a:t>
            </a:r>
            <a:r>
              <a:rPr lang="zh-CN" altLang="en-US" dirty="0" smtClean="0"/>
              <a:t>架构</a:t>
            </a:r>
            <a:endParaRPr lang="zh-CN" altLang="en-US" dirty="0"/>
          </a:p>
        </p:txBody>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2555776"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华文中宋" pitchFamily="2" charset="-122"/>
                <a:ea typeface="华文中宋" pitchFamily="2" charset="-122"/>
              </a:rPr>
              <a:t>数据</a:t>
            </a:r>
            <a:r>
              <a:rPr kumimoji="1" lang="zh-CN" altLang="en-US" b="1" kern="0" dirty="0" smtClean="0">
                <a:solidFill>
                  <a:srgbClr val="FFFFFF"/>
                </a:solidFill>
                <a:latin typeface="华文中宋" pitchFamily="2" charset="-122"/>
                <a:ea typeface="华文中宋" pitchFamily="2" charset="-122"/>
              </a:rPr>
              <a:t>特点</a:t>
            </a:r>
            <a:endParaRPr kumimoji="1" lang="en-US" altLang="ko-KR" sz="1800" b="1" i="0" u="none" strike="noStrike" kern="0" cap="none" spc="0" normalizeH="0" baseline="0" noProof="0" dirty="0" smtClean="0">
              <a:ln>
                <a:noFill/>
              </a:ln>
              <a:solidFill>
                <a:srgbClr val="FFFFFF"/>
              </a:solidFill>
              <a:effectLst/>
              <a:uLnTx/>
              <a:uFillTx/>
              <a:latin typeface="华文中宋" pitchFamily="2" charset="-122"/>
              <a:ea typeface="华文中宋" pitchFamily="2" charset="-122"/>
            </a:endParaRPr>
          </a:p>
        </p:txBody>
      </p:sp>
      <p:graphicFrame>
        <p:nvGraphicFramePr>
          <p:cNvPr id="7" name="图示 6"/>
          <p:cNvGraphicFramePr/>
          <p:nvPr>
            <p:extLst>
              <p:ext uri="{D42A27DB-BD31-4B8C-83A1-F6EECF244321}">
                <p14:modId xmlns:p14="http://schemas.microsoft.com/office/powerpoint/2010/main" val="2525404859"/>
              </p:ext>
            </p:extLst>
          </p:nvPr>
        </p:nvGraphicFramePr>
        <p:xfrm>
          <a:off x="1187623" y="4365104"/>
          <a:ext cx="6696745"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747419" y="1754881"/>
            <a:ext cx="2456429" cy="2178175"/>
            <a:chOff x="1187624" y="3404459"/>
            <a:chExt cx="2969688" cy="2229308"/>
          </a:xfrm>
        </p:grpSpPr>
        <p:grpSp>
          <p:nvGrpSpPr>
            <p:cNvPr id="13" name="组合 12"/>
            <p:cNvGrpSpPr/>
            <p:nvPr/>
          </p:nvGrpSpPr>
          <p:grpSpPr>
            <a:xfrm>
              <a:off x="1187624" y="3501296"/>
              <a:ext cx="2286000" cy="2132471"/>
              <a:chOff x="1187624" y="3501296"/>
              <a:chExt cx="2286000" cy="2132471"/>
            </a:xfrm>
          </p:grpSpPr>
          <p:sp>
            <p:nvSpPr>
              <p:cNvPr id="15"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Verdana" pitchFamily="34" charset="0"/>
                </a:endParaRPr>
              </a:p>
            </p:txBody>
          </p:sp>
          <p:sp>
            <p:nvSpPr>
              <p:cNvPr id="16" name="Text Box 6"/>
              <p:cNvSpPr txBox="1">
                <a:spLocks noChangeArrowheads="1"/>
              </p:cNvSpPr>
              <p:nvPr/>
            </p:nvSpPr>
            <p:spPr bwMode="auto">
              <a:xfrm>
                <a:off x="1187624" y="3735055"/>
                <a:ext cx="2162176" cy="151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kern="0" dirty="0" smtClean="0">
                    <a:solidFill>
                      <a:srgbClr val="000000"/>
                    </a:solidFill>
                    <a:ea typeface="宋体" charset="-122"/>
                  </a:rPr>
                  <a:t>医疗数据由于本身的复杂性，数据类型多样且具有较多的层级结构</a:t>
                </a:r>
                <a:endParaRPr kumimoji="0" lang="en-US" altLang="zh-CN" sz="1800" b="0" i="0" u="none" strike="noStrike" kern="0" cap="none" spc="0" normalizeH="0" baseline="0" noProof="0" dirty="0">
                  <a:ln>
                    <a:noFill/>
                  </a:ln>
                  <a:solidFill>
                    <a:srgbClr val="000000"/>
                  </a:solidFill>
                  <a:effectLst/>
                  <a:uLnTx/>
                  <a:uFillTx/>
                  <a:ea typeface="宋体" charset="-122"/>
                </a:endParaRPr>
              </a:p>
            </p:txBody>
          </p:sp>
        </p:grpSp>
        <p:sp>
          <p:nvSpPr>
            <p:cNvPr id="14" name="Freeform 7"/>
            <p:cNvSpPr>
              <a:spLocks/>
            </p:cNvSpPr>
            <p:nvPr/>
          </p:nvSpPr>
          <p:spPr bwMode="gray">
            <a:xfrm>
              <a:off x="3254024" y="34044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00"/>
                </a:gs>
                <a:gs pos="100000">
                  <a:srgbClr val="FF9900">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9" name="组合 28"/>
          <p:cNvGrpSpPr/>
          <p:nvPr/>
        </p:nvGrpSpPr>
        <p:grpSpPr>
          <a:xfrm>
            <a:off x="3749497" y="1975061"/>
            <a:ext cx="1890905" cy="2083559"/>
            <a:chOff x="1187624" y="3501296"/>
            <a:chExt cx="2286000" cy="2132471"/>
          </a:xfrm>
        </p:grpSpPr>
        <p:sp>
          <p:nvSpPr>
            <p:cNvPr id="31"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Verdana" pitchFamily="34" charset="0"/>
              </a:endParaRPr>
            </a:p>
          </p:txBody>
        </p:sp>
        <p:sp>
          <p:nvSpPr>
            <p:cNvPr id="32" name="Text Box 6"/>
            <p:cNvSpPr txBox="1">
              <a:spLocks noChangeArrowheads="1"/>
            </p:cNvSpPr>
            <p:nvPr/>
          </p:nvSpPr>
          <p:spPr bwMode="auto">
            <a:xfrm>
              <a:off x="1187624" y="3735055"/>
              <a:ext cx="2162176" cy="122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ea typeface="宋体" charset="-122"/>
                </a:rPr>
                <a:t>由于社区医疗覆盖的用户群体规模大，系统的数据存储高速增长</a:t>
              </a:r>
              <a:endParaRPr kumimoji="0" lang="en-US" altLang="zh-CN" sz="1800" b="0" i="0" u="none" strike="noStrike" kern="0" cap="none" spc="0" normalizeH="0" baseline="0" noProof="0" dirty="0">
                <a:ln>
                  <a:noFill/>
                </a:ln>
                <a:solidFill>
                  <a:srgbClr val="000000"/>
                </a:solidFill>
                <a:effectLst/>
                <a:uLnTx/>
                <a:uFillTx/>
                <a:ea typeface="宋体" charset="-122"/>
              </a:endParaRPr>
            </a:p>
          </p:txBody>
        </p:sp>
      </p:grpSp>
      <p:grpSp>
        <p:nvGrpSpPr>
          <p:cNvPr id="33" name="组合 32"/>
          <p:cNvGrpSpPr/>
          <p:nvPr/>
        </p:nvGrpSpPr>
        <p:grpSpPr>
          <a:xfrm>
            <a:off x="6012160" y="1754882"/>
            <a:ext cx="2651669" cy="2225998"/>
            <a:chOff x="4919837" y="3404459"/>
            <a:chExt cx="2970000" cy="2616837"/>
          </a:xfrm>
        </p:grpSpPr>
        <p:grpSp>
          <p:nvGrpSpPr>
            <p:cNvPr id="34" name="组合 33"/>
            <p:cNvGrpSpPr/>
            <p:nvPr/>
          </p:nvGrpSpPr>
          <p:grpSpPr>
            <a:xfrm>
              <a:off x="5603837" y="3501296"/>
              <a:ext cx="2286000" cy="2520000"/>
              <a:chOff x="5603837" y="3501296"/>
              <a:chExt cx="2286000" cy="2520000"/>
            </a:xfrm>
          </p:grpSpPr>
          <p:sp>
            <p:nvSpPr>
              <p:cNvPr id="37" name="AutoShape 3"/>
              <p:cNvSpPr>
                <a:spLocks noChangeArrowheads="1"/>
              </p:cNvSpPr>
              <p:nvPr/>
            </p:nvSpPr>
            <p:spPr bwMode="auto">
              <a:xfrm>
                <a:off x="5603837" y="3501296"/>
                <a:ext cx="2286000" cy="2520000"/>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Verdana" pitchFamily="34" charset="0"/>
                </a:endParaRPr>
              </a:p>
            </p:txBody>
          </p:sp>
          <p:sp>
            <p:nvSpPr>
              <p:cNvPr id="38" name="Text Box 21"/>
              <p:cNvSpPr txBox="1">
                <a:spLocks noChangeArrowheads="1"/>
              </p:cNvSpPr>
              <p:nvPr/>
            </p:nvSpPr>
            <p:spPr bwMode="auto">
              <a:xfrm>
                <a:off x="5759624" y="3729896"/>
                <a:ext cx="2038350" cy="173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hangingPunct="0"/>
                <a:r>
                  <a:rPr lang="zh-CN" altLang="en-US" kern="0" dirty="0">
                    <a:solidFill>
                      <a:srgbClr val="000000"/>
                    </a:solidFill>
                    <a:ea typeface="宋体" charset="-122"/>
                  </a:rPr>
                  <a:t>随着医学研究的进展和系统的更新，数据库的数据模型也需要不断</a:t>
                </a:r>
                <a:r>
                  <a:rPr lang="zh-CN" altLang="en-US" kern="0" dirty="0" smtClean="0">
                    <a:solidFill>
                      <a:srgbClr val="000000"/>
                    </a:solidFill>
                    <a:ea typeface="宋体" charset="-122"/>
                  </a:rPr>
                  <a:t>更新</a:t>
                </a:r>
                <a:endParaRPr lang="zh-CN" altLang="en-US" kern="0" dirty="0">
                  <a:solidFill>
                    <a:srgbClr val="000000"/>
                  </a:solidFill>
                  <a:ea typeface="宋体" charset="-122"/>
                </a:endParaRPr>
              </a:p>
            </p:txBody>
          </p:sp>
        </p:grpSp>
        <p:sp>
          <p:nvSpPr>
            <p:cNvPr id="36" name="Freeform 9"/>
            <p:cNvSpPr>
              <a:spLocks/>
            </p:cNvSpPr>
            <p:nvPr/>
          </p:nvSpPr>
          <p:spPr bwMode="gray">
            <a:xfrm flipH="1">
              <a:off x="4919837" y="340445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AD9F2"/>
                </a:gs>
                <a:gs pos="100000">
                  <a:srgbClr val="5AD9F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 name="下箭头 2"/>
          <p:cNvSpPr/>
          <p:nvPr/>
        </p:nvSpPr>
        <p:spPr bwMode="auto">
          <a:xfrm>
            <a:off x="4427625" y="1722215"/>
            <a:ext cx="648431" cy="252846"/>
          </a:xfrm>
          <a:prstGeom prst="downArrow">
            <a:avLst/>
          </a:prstGeom>
          <a:solidFill>
            <a:srgbClr val="92D050"/>
          </a:solidFill>
          <a:ln>
            <a:noFill/>
          </a:ln>
        </p:spPr>
        <p:txBody>
          <a:bodyPr/>
          <a:lstStyle/>
          <a:p>
            <a:endParaRPr lang="zh-CN" altLang="en-US" kern="0">
              <a:solidFill>
                <a:sysClr val="windowText" lastClr="000000"/>
              </a:solidFill>
            </a:endParaRPr>
          </a:p>
        </p:txBody>
      </p:sp>
      <p:sp>
        <p:nvSpPr>
          <p:cNvPr id="39" name="TextBox 38"/>
          <p:cNvSpPr txBox="1"/>
          <p:nvPr/>
        </p:nvSpPr>
        <p:spPr>
          <a:xfrm>
            <a:off x="1570067" y="4828510"/>
            <a:ext cx="1633781" cy="369332"/>
          </a:xfrm>
          <a:prstGeom prst="rect">
            <a:avLst/>
          </a:prstGeom>
          <a:noFill/>
        </p:spPr>
        <p:txBody>
          <a:bodyPr wrap="none" rtlCol="0">
            <a:spAutoFit/>
          </a:bodyPr>
          <a:lstStyle/>
          <a:p>
            <a:r>
              <a:rPr lang="en-US" altLang="zh-CN" dirty="0" err="1" smtClean="0">
                <a:solidFill>
                  <a:schemeClr val="bg1"/>
                </a:solidFill>
              </a:rPr>
              <a:t>NoSQL</a:t>
            </a:r>
            <a:r>
              <a:rPr lang="zh-CN" altLang="en-US" dirty="0" smtClean="0">
                <a:solidFill>
                  <a:schemeClr val="bg1"/>
                </a:solidFill>
              </a:rPr>
              <a:t>数据库</a:t>
            </a:r>
            <a:endParaRPr lang="zh-CN" altLang="en-US" dirty="0">
              <a:solidFill>
                <a:schemeClr val="bg1"/>
              </a:solidFill>
            </a:endParaRPr>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3" name="AutoShape 105"/>
          <p:cNvSpPr>
            <a:spLocks noChangeArrowheads="1"/>
          </p:cNvSpPr>
          <p:nvPr/>
        </p:nvSpPr>
        <p:spPr bwMode="auto">
          <a:xfrm>
            <a:off x="6612542" y="1196752"/>
            <a:ext cx="1199818" cy="2037213"/>
          </a:xfrm>
          <a:prstGeom prst="wedgeRoundRectCallout">
            <a:avLst>
              <a:gd name="adj1" fmla="val -167861"/>
              <a:gd name="adj2" fmla="val -19455"/>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2051" name="Picture 3" descr="C:\Users\FGJ\AppData\Roaming\Tencent\Users\794460205\QQ\WinTemp\RichOle\L{HMEAIP1}Q26$Q9VE2Y5]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684" y="1372689"/>
            <a:ext cx="928659" cy="1764454"/>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5868143" y="3594005"/>
            <a:ext cx="2674281" cy="1800200"/>
          </a:xfrm>
          <a:prstGeom prst="wedgeRoundRectCallout">
            <a:avLst>
              <a:gd name="adj1" fmla="val -71607"/>
              <a:gd name="adj2" fmla="val -142938"/>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3738021"/>
            <a:ext cx="2376264" cy="145278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590902"/>
            <a:ext cx="44577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98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43485313"/>
              </p:ext>
            </p:extLst>
          </p:nvPr>
        </p:nvGraphicFramePr>
        <p:xfrm>
          <a:off x="251520" y="1477647"/>
          <a:ext cx="3870569" cy="2864891"/>
        </p:xfrm>
        <a:graphic>
          <a:graphicData uri="http://schemas.openxmlformats.org/presentationml/2006/ole">
            <mc:AlternateContent xmlns:mc="http://schemas.openxmlformats.org/markup-compatibility/2006">
              <mc:Choice xmlns:v="urn:schemas-microsoft-com:vml" Requires="v">
                <p:oleObj spid="_x0000_s7194"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77647"/>
                        <a:ext cx="3870569" cy="2864891"/>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393465" y="4560946"/>
            <a:ext cx="3538736" cy="646331"/>
          </a:xfrm>
          <a:prstGeom prst="rect">
            <a:avLst/>
          </a:prstGeom>
          <a:noFill/>
        </p:spPr>
        <p:txBody>
          <a:bodyPr wrap="square" rtlCol="0">
            <a:spAutoFit/>
          </a:bodyPr>
          <a:lstStyle/>
          <a:p>
            <a:pPr algn="ctr"/>
            <a:r>
              <a:rPr lang="zh-CN" altLang="en-US" dirty="0" smtClean="0"/>
              <a:t>诊断决策的准确性与观察信息的获取程度相关</a:t>
            </a:r>
            <a:endParaRPr lang="zh-CN" altLang="en-US" dirty="0"/>
          </a:p>
        </p:txBody>
      </p:sp>
      <p:sp>
        <p:nvSpPr>
          <p:cNvPr id="7" name="右箭头 6"/>
          <p:cNvSpPr/>
          <p:nvPr/>
        </p:nvSpPr>
        <p:spPr bwMode="auto">
          <a:xfrm>
            <a:off x="4139952" y="2671046"/>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t>数据录入界面需求</a:t>
            </a:r>
            <a:endParaRPr lang="en-US" altLang="zh-CN" dirty="0" smtClean="0"/>
          </a:p>
          <a:p>
            <a:pPr marL="285750" indent="-285750">
              <a:buFont typeface="Wingdings" pitchFamily="2" charset="2"/>
              <a:buChar char="Ø"/>
            </a:pPr>
            <a:r>
              <a:rPr lang="zh-CN" altLang="en-US" dirty="0" smtClean="0"/>
              <a:t>不同疾病所需的数据差异很大</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数据项随疾病诊断的需求而变化</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结构化、样式精确的数据项</a:t>
            </a:r>
            <a:endParaRPr lang="en-US" altLang="zh-CN" dirty="0" smtClean="0"/>
          </a:p>
          <a:p>
            <a:pPr marL="285750" indent="-285750">
              <a:buFont typeface="Wingdings" pitchFamily="2" charset="2"/>
              <a:buChar char="Ø"/>
            </a:pPr>
            <a:endParaRPr lang="zh-CN" altLang="en-US" dirty="0"/>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t>临床决策支持系统</a:t>
            </a:r>
            <a:endParaRPr lang="zh-CN" altLang="en-US" dirty="0"/>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133" y="43949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397945"/>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 y="44403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570784"/>
            <a:ext cx="2043515" cy="369332"/>
          </a:xfrm>
          <a:prstGeom prst="rect">
            <a:avLst/>
          </a:prstGeom>
          <a:noFill/>
        </p:spPr>
        <p:txBody>
          <a:bodyPr wrap="square" rtlCol="0">
            <a:spAutoFit/>
          </a:bodyPr>
          <a:lstStyle/>
          <a:p>
            <a:r>
              <a:rPr lang="zh-CN" altLang="en-US" dirty="0" smtClean="0"/>
              <a:t>界面模板设计工具</a:t>
            </a:r>
            <a:endParaRPr lang="zh-CN" altLang="en-US" dirty="0"/>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973" y="4365708"/>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624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361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右箭头 36"/>
          <p:cNvSpPr/>
          <p:nvPr/>
        </p:nvSpPr>
        <p:spPr bwMode="auto">
          <a:xfrm>
            <a:off x="4384902" y="48134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216" y="47361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479603"/>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262" y="153294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24973" y="5628618"/>
            <a:ext cx="1584176" cy="369332"/>
          </a:xfrm>
          <a:prstGeom prst="rect">
            <a:avLst/>
          </a:prstGeom>
          <a:noFill/>
        </p:spPr>
        <p:txBody>
          <a:bodyPr wrap="square" rtlCol="0">
            <a:spAutoFit/>
          </a:bodyPr>
          <a:lstStyle/>
          <a:p>
            <a:r>
              <a:rPr lang="zh-CN" altLang="en-US" dirty="0" smtClean="0"/>
              <a:t>系统显示页面</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471" y="4236795"/>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8717" y="4309138"/>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7689" y="4262464"/>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441552" y="4309138"/>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26" name="Picture 2" descr="D:\毕设\pictrute\安防.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0102" y="2374145"/>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FGJ\AppData\Roaming\Tencent\Users\794460205\QQ\WinTemp\RichOle\CK)I2UB]C2PR4R`$AR`FCD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422" y="2374144"/>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538185" y="1816693"/>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29" name="TextBox 28"/>
          <p:cNvSpPr txBox="1"/>
          <p:nvPr/>
        </p:nvSpPr>
        <p:spPr>
          <a:xfrm>
            <a:off x="4935809" y="1859960"/>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30" name="TextBox 29"/>
          <p:cNvSpPr txBox="1"/>
          <p:nvPr/>
        </p:nvSpPr>
        <p:spPr>
          <a:xfrm>
            <a:off x="7326899" y="1939804"/>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6899" y="2374145"/>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73284" y="1798081"/>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080234824"/>
              </p:ext>
            </p:extLst>
          </p:nvPr>
        </p:nvGraphicFramePr>
        <p:xfrm>
          <a:off x="776685" y="3068960"/>
          <a:ext cx="7215187" cy="3168650"/>
        </p:xfrm>
        <a:graphic>
          <a:graphicData uri="http://schemas.openxmlformats.org/presentationml/2006/ole">
            <mc:AlternateContent xmlns:mc="http://schemas.openxmlformats.org/markup-compatibility/2006">
              <mc:Choice xmlns:v="urn:schemas-microsoft-com:vml" Requires="v">
                <p:oleObj spid="_x0000_s8217" name="Visio" r:id="rId4" imgW="10671602" imgH="5671080" progId="Visio.Drawing.11">
                  <p:embed/>
                </p:oleObj>
              </mc:Choice>
              <mc:Fallback>
                <p:oleObj name="Visio" r:id="rId4" imgW="10671602" imgH="5671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685" y="3068960"/>
                        <a:ext cx="72151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1083606"/>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419872" y="1340767"/>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spTree>
    <p:extLst>
      <p:ext uri="{BB962C8B-B14F-4D97-AF65-F5344CB8AC3E}">
        <p14:creationId xmlns:p14="http://schemas.microsoft.com/office/powerpoint/2010/main" val="1479071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82758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143158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143158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143158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153960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153960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147744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11566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2295685"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360049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08777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458622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143158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173441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362014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2264808" y="1763524"/>
            <a:ext cx="648072" cy="738664"/>
          </a:xfrm>
          <a:prstGeom prst="rect">
            <a:avLst/>
          </a:prstGeom>
          <a:noFill/>
        </p:spPr>
        <p:txBody>
          <a:bodyPr wrap="square" rtlCol="0">
            <a:spAutoFit/>
          </a:bodyPr>
          <a:lstStyle/>
          <a:p>
            <a:r>
              <a:rPr lang="zh-CN" altLang="en-US" sz="1400" dirty="0" smtClean="0"/>
              <a:t>界面配置文件</a:t>
            </a:r>
            <a:endParaRPr lang="zh-CN" altLang="en-US" sz="1400" dirty="0"/>
          </a:p>
        </p:txBody>
      </p:sp>
      <p:sp>
        <p:nvSpPr>
          <p:cNvPr id="28" name="TextBox 27"/>
          <p:cNvSpPr txBox="1"/>
          <p:nvPr/>
        </p:nvSpPr>
        <p:spPr>
          <a:xfrm>
            <a:off x="466400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06525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99954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229568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342659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384385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19755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489014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489014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2623201" y="2262227"/>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06525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03010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09229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01676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260452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10178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480452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07441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24382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24469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06577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277996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474274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03090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232137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27586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453228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431190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431190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
        <p:nvSpPr>
          <p:cNvPr id="2" name="TextBox 1"/>
          <p:cNvSpPr txBox="1"/>
          <p:nvPr/>
        </p:nvSpPr>
        <p:spPr>
          <a:xfrm>
            <a:off x="6317115" y="1842790"/>
            <a:ext cx="2753887" cy="4247317"/>
          </a:xfrm>
          <a:prstGeom prst="rect">
            <a:avLst/>
          </a:prstGeom>
          <a:noFill/>
        </p:spPr>
        <p:txBody>
          <a:bodyPr wrap="square" rtlCol="0">
            <a:spAutoFit/>
          </a:bodyPr>
          <a:lstStyle/>
          <a:p>
            <a:pPr marL="285750" indent="-285750">
              <a:buFont typeface="Wingdings" pitchFamily="2" charset="2"/>
              <a:buChar char="Ø"/>
            </a:pPr>
            <a:r>
              <a:rPr lang="zh-CN" altLang="en-US" dirty="0" smtClean="0"/>
              <a:t>云计算</a:t>
            </a:r>
            <a:endParaRPr lang="en-US" altLang="zh-CN" dirty="0"/>
          </a:p>
          <a:p>
            <a:pPr marL="342900" indent="-342900">
              <a:buAutoNum type="arabicPeriod"/>
            </a:pPr>
            <a:r>
              <a:rPr lang="zh-CN" altLang="en-US" dirty="0" smtClean="0"/>
              <a:t>按需获取资源，实现系统资源的最大化利用</a:t>
            </a:r>
            <a:endParaRPr lang="en-US" altLang="zh-CN" dirty="0" smtClean="0"/>
          </a:p>
          <a:p>
            <a:pPr marL="342900" indent="-342900">
              <a:buAutoNum type="arabicPeriod"/>
            </a:pPr>
            <a:r>
              <a:rPr lang="zh-CN" altLang="en-US" dirty="0" smtClean="0"/>
              <a:t>数据存储集中远程托 管，利于数据共享</a:t>
            </a:r>
            <a:endParaRPr lang="en-US" altLang="zh-CN" dirty="0" smtClean="0"/>
          </a:p>
          <a:p>
            <a:endParaRPr lang="en-US" altLang="zh-CN" dirty="0"/>
          </a:p>
          <a:p>
            <a:pPr marL="285750" indent="-285750">
              <a:buFont typeface="Wingdings" pitchFamily="2" charset="2"/>
              <a:buChar char="Ø"/>
            </a:pPr>
            <a:r>
              <a:rPr lang="en-US" altLang="zh-CN" dirty="0" smtClean="0"/>
              <a:t>MVC</a:t>
            </a:r>
            <a:r>
              <a:rPr lang="zh-CN" altLang="en-US" dirty="0" smtClean="0"/>
              <a:t>模式</a:t>
            </a:r>
            <a:endParaRPr lang="en-US" altLang="zh-CN" dirty="0" smtClean="0"/>
          </a:p>
          <a:p>
            <a:pPr marL="342900" indent="-342900">
              <a:buAutoNum type="arabicPeriod"/>
            </a:pPr>
            <a:r>
              <a:rPr lang="zh-CN" altLang="en-US" dirty="0" smtClean="0"/>
              <a:t>同</a:t>
            </a:r>
            <a:r>
              <a:rPr lang="zh-CN" altLang="en-US" dirty="0"/>
              <a:t>一个模型可以被不同的视图重用，代码的可重用性得到</a:t>
            </a:r>
            <a:r>
              <a:rPr lang="zh-CN" altLang="en-US" dirty="0" smtClean="0"/>
              <a:t>提高</a:t>
            </a:r>
            <a:endParaRPr lang="en-US" altLang="zh-CN" dirty="0" smtClean="0"/>
          </a:p>
          <a:p>
            <a:pPr marL="342900" indent="-342900">
              <a:buAutoNum type="arabicPeriod"/>
            </a:pPr>
            <a:r>
              <a:rPr lang="en-US" altLang="zh-CN" dirty="0"/>
              <a:t>MVC</a:t>
            </a:r>
            <a:r>
              <a:rPr lang="zh-CN" altLang="en-US" dirty="0"/>
              <a:t>模式的三个模块各自独立，易于维护和扩展</a:t>
            </a:r>
            <a:endParaRPr lang="en-US" altLang="zh-CN" dirty="0"/>
          </a:p>
          <a:p>
            <a:endParaRPr lang="zh-CN" altLang="en-US"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5575" y="4437110"/>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5575" y="4437110"/>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02949" y="3739670"/>
            <a:ext cx="2520280" cy="369332"/>
          </a:xfrm>
          <a:prstGeom prst="rect">
            <a:avLst/>
          </a:prstGeom>
          <a:noFill/>
        </p:spPr>
        <p:txBody>
          <a:bodyPr wrap="square" rtlCol="0">
            <a:spAutoFit/>
          </a:bodyPr>
          <a:lstStyle/>
          <a:p>
            <a:r>
              <a:rPr lang="zh-CN" altLang="en-US" dirty="0" smtClean="0"/>
              <a:t>基本信息录入界面</a:t>
            </a:r>
            <a:endParaRPr lang="zh-CN" altLang="en-US" dirty="0"/>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t>问诊界面</a:t>
            </a:r>
            <a:endParaRPr lang="zh-CN" altLang="en-US" dirty="0"/>
          </a:p>
        </p:txBody>
      </p:sp>
      <p:sp>
        <p:nvSpPr>
          <p:cNvPr id="5" name="TextBox 4"/>
          <p:cNvSpPr txBox="1"/>
          <p:nvPr/>
        </p:nvSpPr>
        <p:spPr>
          <a:xfrm>
            <a:off x="1403648" y="3491116"/>
            <a:ext cx="1584176" cy="369332"/>
          </a:xfrm>
          <a:prstGeom prst="rect">
            <a:avLst/>
          </a:prstGeom>
          <a:noFill/>
        </p:spPr>
        <p:txBody>
          <a:bodyPr wrap="square" rtlCol="0">
            <a:spAutoFit/>
          </a:bodyPr>
          <a:lstStyle/>
          <a:p>
            <a:r>
              <a:rPr lang="zh-CN" altLang="en-US" dirty="0" smtClean="0"/>
              <a:t>系统登录界面</a:t>
            </a:r>
            <a:endParaRPr lang="zh-CN" altLang="en-US" dirty="0"/>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a:t>
              </a:r>
              <a:r>
                <a:rPr kumimoji="1" lang="zh-CN" altLang="en-US" b="1" dirty="0" smtClean="0">
                  <a:solidFill>
                    <a:srgbClr val="000000"/>
                  </a:solidFill>
                  <a:latin typeface="黑体" pitchFamily="49" charset="-122"/>
                  <a:ea typeface="黑体" pitchFamily="49" charset="-122"/>
                </a:rPr>
                <a:t>技术研究与</a:t>
              </a:r>
              <a:r>
                <a:rPr kumimoji="1" lang="zh-CN" altLang="en-US" b="1" dirty="0" smtClean="0">
                  <a:solidFill>
                    <a:srgbClr val="000000"/>
                  </a:solidFill>
                  <a:latin typeface="黑体" pitchFamily="49" charset="-122"/>
                  <a:ea typeface="黑体" pitchFamily="49" charset="-122"/>
                </a:rPr>
                <a:t>系统</a:t>
              </a:r>
              <a:r>
                <a:rPr kumimoji="1" lang="zh-CN" altLang="en-US" b="1" dirty="0" smtClean="0">
                  <a:solidFill>
                    <a:srgbClr val="000000"/>
                  </a:solidFill>
                  <a:latin typeface="黑体" pitchFamily="49" charset="-122"/>
                  <a:ea typeface="黑体" pitchFamily="49" charset="-122"/>
                </a:rPr>
                <a:t>框架实现</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4512"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6088742"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76236"/>
            <a:ext cx="5933563" cy="458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58247110"/>
              </p:ext>
            </p:extLst>
          </p:nvPr>
        </p:nvGraphicFramePr>
        <p:xfrm>
          <a:off x="4713920" y="1268760"/>
          <a:ext cx="3678560" cy="4821728"/>
        </p:xfrm>
        <a:graphic>
          <a:graphicData uri="http://schemas.openxmlformats.org/drawingml/2006/table">
            <a:tbl>
              <a:tblPr firstRow="1" bandRow="1">
                <a:tableStyleId>{5C22544A-7EE6-4342-B048-85BDC9FD1C3A}</a:tableStyleId>
              </a:tblPr>
              <a:tblGrid>
                <a:gridCol w="1296144"/>
                <a:gridCol w="2382416"/>
              </a:tblGrid>
              <a:tr h="344128">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t>数据库连接管理模块</a:t>
                      </a:r>
                      <a:endParaRPr lang="zh-CN" altLang="en-US" sz="1600" dirty="0"/>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t>病人基本信息操作模块</a:t>
                      </a:r>
                      <a:endParaRPr lang="zh-CN" altLang="en-US" sz="1600" dirty="0"/>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t>问诊信息操作模块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t>病史信息操作模块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22" y="3619381"/>
            <a:ext cx="31051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模型层：推理服务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334183271"/>
              </p:ext>
            </p:extLst>
          </p:nvPr>
        </p:nvGraphicFramePr>
        <p:xfrm>
          <a:off x="5018597" y="2433326"/>
          <a:ext cx="3678560" cy="2568823"/>
        </p:xfrm>
        <a:graphic>
          <a:graphicData uri="http://schemas.openxmlformats.org/drawingml/2006/table">
            <a:tbl>
              <a:tblPr firstRow="1" bandRow="1">
                <a:tableStyleId>{5C22544A-7EE6-4342-B048-85BDC9FD1C3A}</a:tableStyleId>
              </a:tblPr>
              <a:tblGrid>
                <a:gridCol w="1728192"/>
                <a:gridCol w="1950368"/>
              </a:tblGrid>
              <a:tr h="504055">
                <a:tc>
                  <a:txBody>
                    <a:bodyPr/>
                    <a:lstStyle/>
                    <a:p>
                      <a:r>
                        <a:rPr lang="zh-CN" altLang="en-US" dirty="0" smtClean="0"/>
                        <a:t>推理服务</a:t>
                      </a:r>
                      <a:endParaRPr lang="zh-CN" altLang="en-US" dirty="0"/>
                    </a:p>
                  </a:txBody>
                  <a:tcPr/>
                </a:tc>
                <a:tc>
                  <a:txBody>
                    <a:bodyPr/>
                    <a:lstStyle/>
                    <a:p>
                      <a:r>
                        <a:rPr lang="zh-CN" altLang="en-US" dirty="0" smtClean="0"/>
                        <a:t>接口</a:t>
                      </a:r>
                      <a:endParaRPr lang="zh-CN" altLang="en-US" dirty="0"/>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RuleEngine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LoadDataModel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loadRule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DataEngine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LoadDataFile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grpSp>
        <p:nvGrpSpPr>
          <p:cNvPr id="11" name="Group 3"/>
          <p:cNvGrpSpPr>
            <a:grpSpLocks/>
          </p:cNvGrpSpPr>
          <p:nvPr/>
        </p:nvGrpSpPr>
        <p:grpSpPr bwMode="auto">
          <a:xfrm>
            <a:off x="576778" y="1648839"/>
            <a:ext cx="3707189" cy="2068193"/>
            <a:chOff x="296" y="680"/>
            <a:chExt cx="2556" cy="1532"/>
          </a:xfrm>
        </p:grpSpPr>
        <p:sp>
          <p:nvSpPr>
            <p:cNvPr id="12"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13"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b="0" i="0" u="none" strike="noStrike" kern="0" cap="none" spc="0" normalizeH="0" baseline="0" noProof="0" dirty="0" smtClean="0">
                  <a:ln>
                    <a:noFill/>
                  </a:ln>
                  <a:solidFill>
                    <a:srgbClr val="FFFFFF"/>
                  </a:solidFill>
                  <a:effectLst/>
                  <a:uLnTx/>
                  <a:uFillTx/>
                  <a:cs typeface="Times New Roman" pitchFamily="18" charset="0"/>
                </a:rPr>
                <a:t>基于规则的推理服务</a:t>
              </a:r>
              <a:endParaRPr kumimoji="1" lang="en-US" altLang="zh-CN" sz="2000" b="0" i="0" u="none" strike="noStrike" kern="0" cap="none" spc="0" normalizeH="0" baseline="0" noProof="0" dirty="0" smtClean="0">
                <a:ln>
                  <a:noFill/>
                </a:ln>
                <a:solidFill>
                  <a:srgbClr val="FFFFFF"/>
                </a:solidFill>
                <a:effectLst/>
                <a:uLnTx/>
                <a:uFillTx/>
                <a:cs typeface="Times New Roman" pitchFamily="18" charset="0"/>
              </a:endParaRPr>
            </a:p>
            <a:p>
              <a:pPr marL="0" marR="0" lvl="0" indent="0" defTabSz="914400" eaLnBrk="1" fontAlgn="auto" latinLnBrk="1" hangingPunct="1">
                <a:lnSpc>
                  <a:spcPct val="150000"/>
                </a:lnSpc>
                <a:spcBef>
                  <a:spcPts val="0"/>
                </a:spcBef>
                <a:spcAft>
                  <a:spcPts val="0"/>
                </a:spcAft>
                <a:buClrTx/>
                <a:buSzTx/>
                <a:tabLst/>
                <a:defRPr/>
              </a:pPr>
              <a:r>
                <a:rPr kumimoji="1" lang="en-US" altLang="ko-KR" sz="2000" kern="0" dirty="0">
                  <a:solidFill>
                    <a:srgbClr val="FFFFFF"/>
                  </a:solidFill>
                  <a:ea typeface="华文中宋" pitchFamily="2" charset="-122"/>
                  <a:cs typeface="Times New Roman" pitchFamily="18" charset="0"/>
                </a:rPr>
                <a:t> </a:t>
              </a:r>
              <a:r>
                <a:rPr kumimoji="1" lang="en-US" altLang="ko-KR" sz="2000" kern="0" dirty="0" smtClean="0">
                  <a:solidFill>
                    <a:srgbClr val="FFFFFF"/>
                  </a:solidFill>
                  <a:ea typeface="华文中宋" pitchFamily="2" charset="-122"/>
                  <a:cs typeface="Times New Roman" pitchFamily="18" charset="0"/>
                </a:rPr>
                <a:t>     </a:t>
              </a:r>
              <a:r>
                <a:rPr kumimoji="1" lang="en-US" altLang="zh-CN" sz="2000" kern="0" dirty="0">
                  <a:solidFill>
                    <a:srgbClr val="FFFFFF"/>
                  </a:solidFill>
                  <a:ea typeface="华文中宋" pitchFamily="2" charset="-122"/>
                  <a:cs typeface="Times New Roman" pitchFamily="18" charset="0"/>
                </a:rPr>
                <a:t>CLIPS</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grpSp>
        <p:nvGrpSpPr>
          <p:cNvPr id="22" name="Group 3"/>
          <p:cNvGrpSpPr>
            <a:grpSpLocks/>
          </p:cNvGrpSpPr>
          <p:nvPr/>
        </p:nvGrpSpPr>
        <p:grpSpPr bwMode="auto">
          <a:xfrm>
            <a:off x="642045" y="3953715"/>
            <a:ext cx="3641922" cy="2142827"/>
            <a:chOff x="296" y="680"/>
            <a:chExt cx="2556" cy="1532"/>
          </a:xfrm>
        </p:grpSpPr>
        <p:sp>
          <p:nvSpPr>
            <p:cNvPr id="23"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24"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kern="0" dirty="0" smtClean="0">
                  <a:solidFill>
                    <a:srgbClr val="FFFFFF"/>
                  </a:solidFill>
                  <a:ea typeface="华文中宋" pitchFamily="2" charset="-122"/>
                  <a:cs typeface="Times New Roman" pitchFamily="18" charset="0"/>
                </a:rPr>
                <a:t>基于数据的推理服务</a:t>
              </a:r>
              <a:endParaRPr kumimoji="1" lang="en-US" altLang="zh-CN"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a:p>
              <a:pPr marL="0" marR="0" lvl="0" indent="0" defTabSz="914400" eaLnBrk="1" fontAlgn="auto" latinLnBrk="1"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    </a:t>
              </a:r>
              <a:r>
                <a:rPr kumimoji="1" lang="en-US" altLang="zh-CN"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WEKA</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spTree>
    <p:extLst>
      <p:ext uri="{BB962C8B-B14F-4D97-AF65-F5344CB8AC3E}">
        <p14:creationId xmlns:p14="http://schemas.microsoft.com/office/powerpoint/2010/main" val="3453669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3915574"/>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3900673"/>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3900673"/>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3900673"/>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5060105"/>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临床需求变化</a:t>
            </a:r>
            <a:endParaRPr lang="en-US" altLang="zh-CN" sz="1600" dirty="0" smtClean="0"/>
          </a:p>
        </p:txBody>
      </p:sp>
      <p:sp>
        <p:nvSpPr>
          <p:cNvPr id="32" name="圆角矩形 31"/>
          <p:cNvSpPr/>
          <p:nvPr/>
        </p:nvSpPr>
        <p:spPr bwMode="auto">
          <a:xfrm>
            <a:off x="119172" y="3789040"/>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3790111"/>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3790111"/>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379011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4995694"/>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3791183"/>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3913495"/>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3795183"/>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3967518"/>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6" name="TextBox 5"/>
          <p:cNvSpPr txBox="1"/>
          <p:nvPr/>
        </p:nvSpPr>
        <p:spPr>
          <a:xfrm>
            <a:off x="659316" y="2275131"/>
            <a:ext cx="7589735" cy="646331"/>
          </a:xfrm>
          <a:prstGeom prst="rect">
            <a:avLst/>
          </a:prstGeom>
          <a:noFill/>
        </p:spPr>
        <p:txBody>
          <a:bodyPr wrap="square" rtlCol="0">
            <a:spAutoFit/>
          </a:bodyPr>
          <a:lstStyle/>
          <a:p>
            <a:r>
              <a:rPr lang="zh-CN" altLang="en-US" dirty="0" smtClean="0"/>
              <a:t>基于本系统框架可以快速高效的进行面向社区的疾病诊断决策支持系统的开发工作，开发流程如下图</a:t>
            </a:r>
            <a:endParaRPr lang="zh-CN" altLang="en-US" dirty="0"/>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latin typeface="+mn-ea"/>
              </a:rPr>
              <a:t>WHO</a:t>
            </a:r>
            <a:r>
              <a:rPr lang="zh-CN" altLang="en-US" dirty="0" smtClean="0">
                <a:latin typeface="+mn-ea"/>
              </a:rPr>
              <a:t>报告</a:t>
            </a:r>
            <a:r>
              <a:rPr lang="zh-CN" altLang="en-US" dirty="0">
                <a:latin typeface="+mn-ea"/>
              </a:rPr>
              <a:t>称，全球约有</a:t>
            </a:r>
            <a:r>
              <a:rPr lang="en-US" altLang="zh-CN" dirty="0">
                <a:latin typeface="+mn-ea"/>
              </a:rPr>
              <a:t>10%</a:t>
            </a:r>
            <a:r>
              <a:rPr lang="zh-CN" altLang="en-US" dirty="0">
                <a:latin typeface="+mn-ea"/>
              </a:rPr>
              <a:t>的成年人患有偏头痛，</a:t>
            </a:r>
            <a:r>
              <a:rPr lang="en-US" altLang="zh-CN" dirty="0">
                <a:latin typeface="+mn-ea"/>
              </a:rPr>
              <a:t>1.7%~4%</a:t>
            </a:r>
            <a:r>
              <a:rPr lang="zh-CN" altLang="en-US" dirty="0">
                <a:latin typeface="+mn-ea"/>
              </a:rPr>
              <a:t>的成年人每月至少有</a:t>
            </a:r>
            <a:r>
              <a:rPr lang="en-US" altLang="zh-CN" dirty="0">
                <a:latin typeface="+mn-ea"/>
              </a:rPr>
              <a:t>15</a:t>
            </a:r>
            <a:r>
              <a:rPr lang="zh-CN" altLang="en-US" dirty="0">
                <a:latin typeface="+mn-ea"/>
              </a:rPr>
              <a:t>天发生头痛。然而，在偏头痛和紧张型头痛患者中，仅有</a:t>
            </a:r>
            <a:r>
              <a:rPr lang="en-US" altLang="zh-CN" dirty="0">
                <a:latin typeface="+mn-ea"/>
              </a:rPr>
              <a:t>40%</a:t>
            </a:r>
            <a:r>
              <a:rPr lang="zh-CN" altLang="en-US" dirty="0">
                <a:latin typeface="+mn-ea"/>
              </a:rPr>
              <a:t>获得了专业诊断，而在药物过量所致头痛患者中，这一比例更是低至</a:t>
            </a:r>
            <a:r>
              <a:rPr lang="en-US" altLang="zh-CN" dirty="0">
                <a:latin typeface="+mn-ea"/>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头痛 </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mn-ea"/>
              </a:rPr>
              <a:t>原发性</a:t>
            </a:r>
            <a:r>
              <a:rPr kumimoji="0" lang="zh-CN" altLang="en-US" sz="2000" b="0" i="0" u="none" strike="noStrike" kern="0" cap="none" spc="0" normalizeH="0" baseline="0" noProof="0" dirty="0">
                <a:ln>
                  <a:noFill/>
                </a:ln>
                <a:solidFill>
                  <a:sysClr val="windowText" lastClr="000000"/>
                </a:solidFill>
                <a:effectLst/>
                <a:uLnTx/>
                <a:uFillTx/>
                <a:latin typeface="+mn-ea"/>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mn-ea"/>
              </a:rPr>
              <a:t>、紧张</a:t>
            </a:r>
            <a:r>
              <a:rPr kumimoji="0" lang="zh-CN" altLang="en-US" sz="2000" b="0" i="0" u="none" strike="noStrike" kern="0" cap="none" spc="0" normalizeH="0" baseline="0" noProof="0" dirty="0">
                <a:ln>
                  <a:noFill/>
                </a:ln>
                <a:solidFill>
                  <a:sysClr val="windowText" lastClr="000000"/>
                </a:solidFill>
                <a:effectLst/>
                <a:uLnTx/>
                <a:uFillTx/>
                <a:latin typeface="+mn-ea"/>
              </a:rPr>
              <a:t>型</a:t>
            </a:r>
            <a:r>
              <a:rPr kumimoji="0" lang="zh-CN" altLang="en-US" sz="2000" b="0" i="0" u="none" strike="noStrike" kern="0" cap="none" spc="0" normalizeH="0" baseline="0" noProof="0" dirty="0" smtClean="0">
                <a:ln>
                  <a:noFill/>
                </a:ln>
                <a:solidFill>
                  <a:sysClr val="windowText" lastClr="000000"/>
                </a:solidFill>
                <a:effectLst/>
                <a:uLnTx/>
                <a:uFillTx/>
                <a:latin typeface="+mn-ea"/>
              </a:rPr>
              <a:t>头痛等，占头痛总数</a:t>
            </a:r>
            <a:r>
              <a:rPr kumimoji="0" lang="en-US" altLang="zh-CN" sz="2000" b="0" i="0" u="none" strike="noStrike" kern="0" cap="none" spc="0" normalizeH="0" baseline="0" noProof="0" dirty="0" smtClean="0">
                <a:ln>
                  <a:noFill/>
                </a:ln>
                <a:solidFill>
                  <a:srgbClr val="FF0000"/>
                </a:solidFill>
                <a:effectLst/>
                <a:uLnTx/>
                <a:uFillTx/>
                <a:latin typeface="+mn-ea"/>
              </a:rPr>
              <a:t>80%</a:t>
            </a:r>
            <a:r>
              <a:rPr kumimoji="0" lang="zh-CN" altLang="en-US" sz="2000" b="0" i="0" u="none" strike="noStrike" kern="0" cap="none" spc="0" normalizeH="0" baseline="0" noProof="0" dirty="0" smtClean="0">
                <a:ln>
                  <a:noFill/>
                </a:ln>
                <a:solidFill>
                  <a:sysClr val="windowText" lastClr="000000"/>
                </a:solidFill>
                <a:effectLst/>
                <a:uLnTx/>
                <a:uFillTx/>
                <a:latin typeface="+mn-ea"/>
              </a:rPr>
              <a:t>以上</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mn-ea"/>
              </a:rPr>
              <a:t>分类</a:t>
            </a:r>
            <a:endParaRPr kumimoji="0" lang="zh-CN" altLang="en-US" sz="2000" b="0" i="0" u="none" strike="noStrike" kern="0" cap="none" spc="0" normalizeH="0" baseline="0" noProof="0" dirty="0">
              <a:ln>
                <a:noFill/>
              </a:ln>
              <a:solidFill>
                <a:sysClr val="windowText" lastClr="000000"/>
              </a:solidFill>
              <a:effectLst/>
              <a:uLnTx/>
              <a:uFillTx/>
              <a:latin typeface="+mn-ea"/>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421938" y="5891412"/>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5364089" y="5909345"/>
            <a:ext cx="1344406" cy="369332"/>
          </a:xfrm>
          <a:prstGeom prst="rect">
            <a:avLst/>
          </a:prstGeom>
          <a:noFill/>
        </p:spPr>
        <p:txBody>
          <a:bodyPr wrap="square" rtlCol="0">
            <a:spAutoFit/>
          </a:bodyPr>
          <a:lstStyle/>
          <a:p>
            <a:r>
              <a:rPr lang="zh-CN" altLang="en-US" dirty="0" smtClean="0"/>
              <a:t>紧张性头痛</a:t>
            </a:r>
            <a:endParaRPr lang="zh-CN" altLang="en-US" dirty="0"/>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367412"/>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632137"/>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rPr>
              <a:t>5.6%</a:t>
            </a:r>
            <a:endParaRPr lang="zh-CN" altLang="en-US" sz="1600" b="1" dirty="0">
              <a:solidFill>
                <a:srgbClr val="FF6600"/>
              </a:solidFill>
            </a:endParaRPr>
          </a:p>
        </p:txBody>
      </p:sp>
      <p:sp>
        <p:nvSpPr>
          <p:cNvPr id="25" name="TextBox 5"/>
          <p:cNvSpPr txBox="1">
            <a:spLocks noChangeArrowheads="1"/>
          </p:cNvSpPr>
          <p:nvPr/>
        </p:nvSpPr>
        <p:spPr bwMode="auto">
          <a:xfrm>
            <a:off x="1645097" y="4632137"/>
            <a:ext cx="957263" cy="338137"/>
          </a:xfrm>
          <a:prstGeom prst="rect">
            <a:avLst/>
          </a:prstGeom>
          <a:noFill/>
          <a:ln w="9525">
            <a:noFill/>
            <a:miter lim="800000"/>
            <a:headEnd/>
            <a:tailEnd/>
          </a:ln>
        </p:spPr>
        <p:txBody>
          <a:bodyPr>
            <a:spAutoFit/>
          </a:bodyPr>
          <a:lstStyle/>
          <a:p>
            <a:r>
              <a:rPr lang="en-US" altLang="zh-CN" sz="1600" b="1" dirty="0">
                <a:solidFill>
                  <a:srgbClr val="3333CC"/>
                </a:solidFill>
              </a:rPr>
              <a:t>13.8%</a:t>
            </a:r>
            <a:endParaRPr lang="zh-CN" altLang="en-US" sz="1600" b="1" dirty="0">
              <a:solidFill>
                <a:srgbClr val="3333CC"/>
              </a:solidFill>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a:t>
            </a:r>
            <a:r>
              <a:rPr lang="zh-CN" altLang="en-US" sz="2800" b="1" dirty="0" smtClean="0">
                <a:solidFill>
                  <a:srgbClr val="FFFFFF"/>
                </a:solidFill>
                <a:latin typeface="Times New Roman" pitchFamily="18" charset="0"/>
                <a:ea typeface="黑体" pitchFamily="49" charset="-122"/>
                <a:cs typeface="Times New Roman" pitchFamily="18" charset="0"/>
              </a:rPr>
              <a:t>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8" name="表格 17"/>
          <p:cNvGraphicFramePr>
            <a:graphicFrameLocks noGrp="1"/>
          </p:cNvGraphicFramePr>
          <p:nvPr>
            <p:extLst>
              <p:ext uri="{D42A27DB-BD31-4B8C-83A1-F6EECF244321}">
                <p14:modId xmlns:p14="http://schemas.microsoft.com/office/powerpoint/2010/main" val="1115272072"/>
              </p:ext>
            </p:extLst>
          </p:nvPr>
        </p:nvGraphicFramePr>
        <p:xfrm>
          <a:off x="4427985" y="1340576"/>
          <a:ext cx="4464496" cy="4835866"/>
        </p:xfrm>
        <a:graphic>
          <a:graphicData uri="http://schemas.openxmlformats.org/drawingml/2006/table">
            <a:tbl>
              <a:tblPr firstRow="1" firstCol="1" bandRow="1"/>
              <a:tblGrid>
                <a:gridCol w="1656183"/>
                <a:gridCol w="870789"/>
                <a:gridCol w="1937524"/>
              </a:tblGrid>
              <a:tr h="251268">
                <a:tc>
                  <a:txBody>
                    <a:bodyPr/>
                    <a:lstStyle/>
                    <a:p>
                      <a:pPr indent="127000" algn="ctr">
                        <a:lnSpc>
                          <a:spcPct val="150000"/>
                        </a:lnSpc>
                        <a:spcAft>
                          <a:spcPts val="0"/>
                        </a:spcAft>
                      </a:pPr>
                      <a:r>
                        <a:rPr lang="zh-CN" sz="1100" b="1" kern="100" dirty="0">
                          <a:effectLst/>
                          <a:latin typeface="Calibri"/>
                          <a:ea typeface="仿宋_GB2312"/>
                          <a:cs typeface="Times New Roman"/>
                        </a:rPr>
                        <a:t>字段</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a:effectLst/>
                          <a:latin typeface="Calibri"/>
                          <a:ea typeface="仿宋_GB2312"/>
                          <a:cs typeface="Times New Roman"/>
                        </a:rPr>
                        <a:t>数据类型</a:t>
                      </a:r>
                      <a:endParaRPr lang="zh-CN" sz="1100" kern="10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dirty="0">
                          <a:effectLst/>
                          <a:latin typeface="Calibri"/>
                          <a:ea typeface="仿宋_GB2312"/>
                          <a:cs typeface="Times New Roman"/>
                        </a:rPr>
                        <a:t>说明</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HeadacheType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String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头痛类型</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HeadacheDegree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Sting </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头痛程度</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HeadacheTime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int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头痛时长</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FrequencyPerMonth</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每月头痛次数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DailyAggressivation</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头痛是否每日加重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40178">
                <a:tc>
                  <a:txBody>
                    <a:bodyPr/>
                    <a:lstStyle/>
                    <a:p>
                      <a:pPr indent="266700">
                        <a:lnSpc>
                          <a:spcPct val="150000"/>
                        </a:lnSpc>
                        <a:spcAft>
                          <a:spcPts val="0"/>
                        </a:spcAft>
                      </a:pPr>
                      <a:r>
                        <a:rPr lang="en-US" sz="1100" kern="100">
                          <a:effectLst/>
                          <a:latin typeface="Times New Roman"/>
                          <a:ea typeface="仿宋_GB2312"/>
                          <a:cs typeface="Times New Roman"/>
                        </a:rPr>
                        <a:t>FirstOnsetContinue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是否初次发作持续头痛</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OnsetAmount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头痛发作总次数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HeadachePlace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头痛部位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PrecipitationgFactor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头痛诱发因素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33071">
                <a:tc>
                  <a:txBody>
                    <a:bodyPr/>
                    <a:lstStyle/>
                    <a:p>
                      <a:pPr indent="266700">
                        <a:lnSpc>
                          <a:spcPct val="150000"/>
                        </a:lnSpc>
                        <a:spcAft>
                          <a:spcPts val="0"/>
                        </a:spcAft>
                      </a:pPr>
                      <a:r>
                        <a:rPr lang="en-US" sz="1100" kern="100">
                          <a:effectLst/>
                          <a:latin typeface="Times New Roman"/>
                          <a:ea typeface="仿宋_GB2312"/>
                          <a:cs typeface="Times New Roman"/>
                        </a:rPr>
                        <a:t>HeadacheAccompany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头痛伴随症状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HeadacheProdrome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头痛前驱症状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PremonitorSymptom</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头痛先兆</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MitigatingFactor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头痛缓解因素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CDSSDiagnosis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系统诊断结论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DoctorDiagnosis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医生最终诊断结论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bl>
          </a:graphicData>
        </a:graphic>
      </p:graphicFrame>
      <p:graphicFrame>
        <p:nvGraphicFramePr>
          <p:cNvPr id="21" name="图示 20"/>
          <p:cNvGraphicFramePr/>
          <p:nvPr>
            <p:extLst>
              <p:ext uri="{D42A27DB-BD31-4B8C-83A1-F6EECF244321}">
                <p14:modId xmlns:p14="http://schemas.microsoft.com/office/powerpoint/2010/main" val="2910897918"/>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图片 22"/>
          <p:cNvPicPr/>
          <p:nvPr/>
        </p:nvPicPr>
        <p:blipFill>
          <a:blip r:embed="rId7">
            <a:extLst>
              <a:ext uri="{28A0092B-C50C-407E-A947-70E740481C1C}">
                <a14:useLocalDpi xmlns:a14="http://schemas.microsoft.com/office/drawing/2010/main" val="0"/>
              </a:ext>
            </a:extLst>
          </a:blip>
          <a:srcRect/>
          <a:stretch>
            <a:fillRect/>
          </a:stretch>
        </p:blipFill>
        <p:spPr bwMode="auto">
          <a:xfrm>
            <a:off x="4372429" y="1124744"/>
            <a:ext cx="4525106" cy="2873611"/>
          </a:xfrm>
          <a:prstGeom prst="rect">
            <a:avLst/>
          </a:prstGeom>
          <a:noFill/>
          <a:ln>
            <a:noFill/>
          </a:ln>
        </p:spPr>
      </p:pic>
      <p:pic>
        <p:nvPicPr>
          <p:cNvPr id="24" name="图片 23"/>
          <p:cNvPicPr/>
          <p:nvPr/>
        </p:nvPicPr>
        <p:blipFill>
          <a:blip r:embed="rId8">
            <a:extLst>
              <a:ext uri="{28A0092B-C50C-407E-A947-70E740481C1C}">
                <a14:useLocalDpi xmlns:a14="http://schemas.microsoft.com/office/drawing/2010/main" val="0"/>
              </a:ext>
            </a:extLst>
          </a:blip>
          <a:srcRect/>
          <a:stretch>
            <a:fillRect/>
          </a:stretch>
        </p:blipFill>
        <p:spPr bwMode="auto">
          <a:xfrm>
            <a:off x="4368775" y="3645024"/>
            <a:ext cx="4528760" cy="2588260"/>
          </a:xfrm>
          <a:prstGeom prst="rect">
            <a:avLst/>
          </a:prstGeom>
          <a:noFill/>
          <a:ln>
            <a:noFill/>
          </a:ln>
        </p:spPr>
      </p:pic>
    </p:spTree>
    <p:extLst>
      <p:ext uri="{BB962C8B-B14F-4D97-AF65-F5344CB8AC3E}">
        <p14:creationId xmlns:p14="http://schemas.microsoft.com/office/powerpoint/2010/main" val="3232456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217535"/>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29</a:t>
            </a:fld>
            <a:endParaRPr lang="en-US" altLang="zh-CN" dirty="0"/>
          </a:p>
        </p:txBody>
      </p:sp>
      <p:sp>
        <p:nvSpPr>
          <p:cNvPr id="3" name="标题 1"/>
          <p:cNvSpPr txBox="1">
            <a:spLocks/>
          </p:cNvSpPr>
          <p:nvPr/>
        </p:nvSpPr>
        <p:spPr bwMode="auto">
          <a:xfrm>
            <a:off x="442859"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 </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图示 3"/>
          <p:cNvGraphicFramePr/>
          <p:nvPr>
            <p:extLst>
              <p:ext uri="{D42A27DB-BD31-4B8C-83A1-F6EECF244321}">
                <p14:modId xmlns:p14="http://schemas.microsoft.com/office/powerpoint/2010/main" val="1116329696"/>
              </p:ext>
            </p:extLst>
          </p:nvPr>
        </p:nvGraphicFramePr>
        <p:xfrm>
          <a:off x="611560" y="651254"/>
          <a:ext cx="7499176" cy="3816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99592" y="4055869"/>
            <a:ext cx="6840760" cy="646331"/>
          </a:xfrm>
          <a:prstGeom prst="rect">
            <a:avLst/>
          </a:prstGeom>
          <a:noFill/>
        </p:spPr>
        <p:txBody>
          <a:bodyPr wrap="square" rtlCol="0">
            <a:spAutoFit/>
          </a:bodyPr>
          <a:lstStyle/>
          <a:p>
            <a:r>
              <a:rPr lang="zh-CN" altLang="en-US" dirty="0" smtClean="0"/>
              <a:t>面向社区的头痛决策支持系统是基于第二章的系统框架下进行开发实现的</a:t>
            </a:r>
            <a:endParaRPr lang="zh-CN" altLang="en-US" dirty="0"/>
          </a:p>
        </p:txBody>
      </p:sp>
    </p:spTree>
    <p:extLst>
      <p:ext uri="{BB962C8B-B14F-4D97-AF65-F5344CB8AC3E}">
        <p14:creationId xmlns:p14="http://schemas.microsoft.com/office/powerpoint/2010/main" val="2757775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317" y="1728511"/>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5994" y="3892475"/>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2948151" y="2457542"/>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881684" y="4512330"/>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2764" y="1628800"/>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5964380" y="2378330"/>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6562831" y="3863849"/>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2899317" y="3780616"/>
            <a:ext cx="1236050" cy="338554"/>
          </a:xfrm>
          <a:prstGeom prst="rect">
            <a:avLst/>
          </a:prstGeom>
          <a:noFill/>
        </p:spPr>
        <p:txBody>
          <a:bodyPr wrap="square" rtlCol="0">
            <a:spAutoFit/>
          </a:bodyPr>
          <a:lstStyle/>
          <a:p>
            <a:r>
              <a:rPr lang="zh-CN" altLang="en-US" sz="1600" dirty="0" smtClean="0"/>
              <a:t>健康教育</a:t>
            </a:r>
            <a:endParaRPr lang="zh-CN" altLang="en-US" sz="1600" dirty="0"/>
          </a:p>
        </p:txBody>
      </p:sp>
      <p:pic>
        <p:nvPicPr>
          <p:cNvPr id="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142504"/>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3068960"/>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386275"/>
            <a:ext cx="1527995" cy="125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87" y="1982050"/>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75856" y="2278009"/>
            <a:ext cx="4882752" cy="646331"/>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a:t>
            </a:r>
            <a:endParaRPr lang="zh-CN" altLang="en-US" dirty="0"/>
          </a:p>
        </p:txBody>
      </p:sp>
      <p:sp>
        <p:nvSpPr>
          <p:cNvPr id="10" name="矩形 9"/>
          <p:cNvSpPr/>
          <p:nvPr/>
        </p:nvSpPr>
        <p:spPr>
          <a:xfrm>
            <a:off x="1691680" y="5465026"/>
            <a:ext cx="5210745" cy="646331"/>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1931542" y="3645024"/>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a:t>
            </a:r>
            <a:r>
              <a:rPr lang="zh-CN" altLang="en-US" sz="2800" b="1" dirty="0" smtClean="0">
                <a:solidFill>
                  <a:srgbClr val="FFFFFF"/>
                </a:solidFill>
                <a:latin typeface="Times New Roman" pitchFamily="18" charset="0"/>
                <a:ea typeface="黑体" pitchFamily="49" charset="-122"/>
                <a:cs typeface="Times New Roman" pitchFamily="18" charset="0"/>
              </a:rPr>
              <a:t>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2082880440"/>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1987769869"/>
              </p:ext>
            </p:extLst>
          </p:nvPr>
        </p:nvGraphicFramePr>
        <p:xfrm>
          <a:off x="4211960" y="1340769"/>
          <a:ext cx="4464496" cy="3117784"/>
        </p:xfrm>
        <a:graphic>
          <a:graphicData uri="http://schemas.openxmlformats.org/drawingml/2006/table">
            <a:tbl>
              <a:tblPr firstRow="1" firstCol="1" bandRow="1"/>
              <a:tblGrid>
                <a:gridCol w="1296144"/>
                <a:gridCol w="1080120"/>
                <a:gridCol w="2088232"/>
              </a:tblGrid>
              <a:tr h="258745">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数据类型</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VisitDate </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a:effectLst/>
                          <a:latin typeface="Times New Roman"/>
                          <a:ea typeface="仿宋_GB2312"/>
                          <a:cs typeface="Times New Roman"/>
                        </a:rPr>
                        <a:t>Date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就诊日期</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546">
                <a:tc>
                  <a:txBody>
                    <a:bodyPr/>
                    <a:lstStyle/>
                    <a:p>
                      <a:pPr indent="266700">
                        <a:lnSpc>
                          <a:spcPct val="150000"/>
                        </a:lnSpc>
                        <a:spcAft>
                          <a:spcPts val="0"/>
                        </a:spcAft>
                      </a:pPr>
                      <a:r>
                        <a:rPr lang="en-US" sz="1200" kern="100">
                          <a:effectLst/>
                          <a:latin typeface="Times New Roman"/>
                          <a:ea typeface="仿宋_GB2312"/>
                          <a:cs typeface="Times New Roman"/>
                        </a:rPr>
                        <a:t>MocaResult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dirty="0" err="1">
                          <a:effectLst/>
                          <a:latin typeface="Calibri"/>
                          <a:ea typeface="仿宋_GB2312"/>
                          <a:cs typeface="仿宋_GB2312"/>
                        </a:rPr>
                        <a:t>Moca</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599">
                <a:tc>
                  <a:txBody>
                    <a:bodyPr/>
                    <a:lstStyle/>
                    <a:p>
                      <a:pPr indent="266700">
                        <a:lnSpc>
                          <a:spcPct val="150000"/>
                        </a:lnSpc>
                        <a:spcAft>
                          <a:spcPts val="0"/>
                        </a:spcAft>
                      </a:pPr>
                      <a:r>
                        <a:rPr lang="en-US" sz="1200" kern="100">
                          <a:effectLst/>
                          <a:latin typeface="Times New Roman"/>
                          <a:ea typeface="仿宋_GB2312"/>
                          <a:cs typeface="Times New Roman"/>
                        </a:rPr>
                        <a:t>MMSEResult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dirty="0">
                          <a:effectLst/>
                          <a:latin typeface="Calibri"/>
                          <a:ea typeface="仿宋_GB2312"/>
                          <a:cs typeface="仿宋_GB2312"/>
                        </a:rPr>
                        <a:t>MMSE</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745">
                <a:tc>
                  <a:txBody>
                    <a:bodyPr/>
                    <a:lstStyle/>
                    <a:p>
                      <a:pPr indent="266700">
                        <a:lnSpc>
                          <a:spcPct val="150000"/>
                        </a:lnSpc>
                        <a:spcAft>
                          <a:spcPts val="0"/>
                        </a:spcAft>
                      </a:pPr>
                      <a:r>
                        <a:rPr lang="en-US" sz="1200" kern="100">
                          <a:effectLst/>
                          <a:latin typeface="Times New Roman"/>
                          <a:ea typeface="仿宋_GB2312"/>
                          <a:cs typeface="Times New Roman"/>
                        </a:rPr>
                        <a:t>ADLResult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a:effectLst/>
                          <a:latin typeface="Calibri"/>
                          <a:ea typeface="仿宋_GB2312"/>
                          <a:cs typeface="仿宋_GB2312"/>
                        </a:rPr>
                        <a:t>ADL</a:t>
                      </a:r>
                      <a:r>
                        <a:rPr lang="zh-CN" sz="1200" kern="100">
                          <a:effectLst/>
                          <a:latin typeface="Calibri"/>
                          <a:ea typeface="仿宋_GB2312"/>
                          <a:cs typeface="仿宋_GB2312"/>
                        </a:rPr>
                        <a:t>量表的测试结果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745">
                <a:tc>
                  <a:txBody>
                    <a:bodyPr/>
                    <a:lstStyle/>
                    <a:p>
                      <a:pPr indent="266700">
                        <a:lnSpc>
                          <a:spcPct val="150000"/>
                        </a:lnSpc>
                        <a:spcAft>
                          <a:spcPts val="0"/>
                        </a:spcAft>
                      </a:pPr>
                      <a:r>
                        <a:rPr lang="en-US" sz="1200" kern="100">
                          <a:effectLst/>
                          <a:latin typeface="Times New Roman"/>
                          <a:ea typeface="仿宋_GB2312"/>
                          <a:cs typeface="Times New Roman"/>
                        </a:rPr>
                        <a:t>GDSResult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en-US" sz="1200" kern="100">
                          <a:effectLst/>
                          <a:latin typeface="Calibri"/>
                          <a:ea typeface="仿宋_GB2312"/>
                          <a:cs typeface="仿宋_GB2312"/>
                        </a:rPr>
                        <a:t>GDS</a:t>
                      </a:r>
                      <a:r>
                        <a:rPr lang="zh-CN" sz="1200" kern="100">
                          <a:effectLst/>
                          <a:latin typeface="Calibri"/>
                          <a:ea typeface="仿宋_GB2312"/>
                          <a:cs typeface="仿宋_GB2312"/>
                        </a:rPr>
                        <a:t>量表的测试结果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491">
                <a:tc>
                  <a:txBody>
                    <a:bodyPr/>
                    <a:lstStyle/>
                    <a:p>
                      <a:pPr indent="266700">
                        <a:lnSpc>
                          <a:spcPct val="150000"/>
                        </a:lnSpc>
                        <a:spcAft>
                          <a:spcPts val="0"/>
                        </a:spcAft>
                      </a:pPr>
                      <a:r>
                        <a:rPr lang="en-US" sz="1200" kern="100">
                          <a:effectLst/>
                          <a:latin typeface="Times New Roman"/>
                          <a:ea typeface="仿宋_GB2312"/>
                          <a:cs typeface="Times New Roman"/>
                        </a:rPr>
                        <a:t>Vocabulary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单词记忆和辨认能力测试结果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413">
                <a:tc>
                  <a:txBody>
                    <a:bodyPr/>
                    <a:lstStyle/>
                    <a:p>
                      <a:pPr indent="266700">
                        <a:lnSpc>
                          <a:spcPct val="150000"/>
                        </a:lnSpc>
                        <a:spcAft>
                          <a:spcPts val="0"/>
                        </a:spcAft>
                      </a:pPr>
                      <a:r>
                        <a:rPr lang="en-US" sz="1200" kern="100">
                          <a:effectLst/>
                          <a:latin typeface="Times New Roman"/>
                          <a:ea typeface="仿宋_GB2312"/>
                          <a:cs typeface="Times New Roman"/>
                        </a:rPr>
                        <a:t>Picture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图片记忆能力测试结果</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1306">
                <a:tc>
                  <a:txBody>
                    <a:bodyPr/>
                    <a:lstStyle/>
                    <a:p>
                      <a:pPr indent="266700">
                        <a:lnSpc>
                          <a:spcPct val="150000"/>
                        </a:lnSpc>
                        <a:spcAft>
                          <a:spcPts val="0"/>
                        </a:spcAft>
                      </a:pPr>
                      <a:r>
                        <a:rPr lang="en-US" sz="1200" kern="100">
                          <a:effectLst/>
                          <a:latin typeface="Times New Roman"/>
                          <a:ea typeface="仿宋_GB2312"/>
                          <a:cs typeface="Times New Roman"/>
                        </a:rPr>
                        <a:t>Number</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50000"/>
                        </a:lnSpc>
                        <a:spcAft>
                          <a:spcPts val="0"/>
                        </a:spcAft>
                      </a:pPr>
                      <a:r>
                        <a:rPr lang="zh-CN" sz="1200" kern="100" dirty="0">
                          <a:effectLst/>
                          <a:latin typeface="Calibri"/>
                          <a:ea typeface="仿宋_GB2312"/>
                          <a:cs typeface="仿宋_GB2312"/>
                        </a:rPr>
                        <a:t>数字复述能力测试结果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2849928675"/>
              </p:ext>
            </p:extLst>
          </p:nvPr>
        </p:nvGraphicFramePr>
        <p:xfrm>
          <a:off x="4222304" y="3212976"/>
          <a:ext cx="4464496" cy="2751254"/>
        </p:xfrm>
        <a:graphic>
          <a:graphicData uri="http://schemas.openxmlformats.org/drawingml/2006/table">
            <a:tbl>
              <a:tblPr firstRow="1" firstCol="1" bandRow="1"/>
              <a:tblGrid>
                <a:gridCol w="1512168"/>
                <a:gridCol w="1008112"/>
                <a:gridCol w="1944216"/>
              </a:tblGrid>
              <a:tr h="377260">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数据类型</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527555">
                <a:tc>
                  <a:txBody>
                    <a:bodyPr/>
                    <a:lstStyle/>
                    <a:p>
                      <a:pPr indent="266700">
                        <a:lnSpc>
                          <a:spcPct val="150000"/>
                        </a:lnSpc>
                        <a:spcAft>
                          <a:spcPts val="0"/>
                        </a:spcAft>
                      </a:pPr>
                      <a:r>
                        <a:rPr lang="en-US" sz="1200" kern="100" dirty="0" err="1">
                          <a:effectLst/>
                          <a:latin typeface="Times New Roman"/>
                          <a:ea typeface="仿宋_GB2312"/>
                          <a:cs typeface="Times New Roman"/>
                        </a:rPr>
                        <a:t>Visualspaceandexecutiveability</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视空间与执行能力得分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dirty="0">
                          <a:effectLst/>
                          <a:latin typeface="Times New Roman"/>
                          <a:ea typeface="仿宋_GB2312"/>
                          <a:cs typeface="Times New Roman"/>
                        </a:rPr>
                        <a:t>Naming</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命名能力得分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Memory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记忆能力得分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Attention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注意力集中水平得分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Language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语言能力得分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Abstractability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抽象能力得分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MoCadelayrecall</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延迟回忆能力得分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Orientaion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定向能力得分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pic>
        <p:nvPicPr>
          <p:cNvPr id="10" name="图片 9"/>
          <p:cNvPicPr/>
          <p:nvPr/>
        </p:nvPicPr>
        <p:blipFill>
          <a:blip r:embed="rId7">
            <a:extLst>
              <a:ext uri="{28A0092B-C50C-407E-A947-70E740481C1C}">
                <a14:useLocalDpi xmlns:a14="http://schemas.microsoft.com/office/drawing/2010/main" val="0"/>
              </a:ext>
            </a:extLst>
          </a:blip>
          <a:srcRect/>
          <a:stretch>
            <a:fillRect/>
          </a:stretch>
        </p:blipFill>
        <p:spPr bwMode="auto">
          <a:xfrm>
            <a:off x="4139952" y="1196752"/>
            <a:ext cx="4780280" cy="2905125"/>
          </a:xfrm>
          <a:prstGeom prst="rect">
            <a:avLst/>
          </a:prstGeom>
          <a:noFill/>
          <a:ln>
            <a:noFill/>
          </a:ln>
        </p:spPr>
      </p:pic>
      <p:pic>
        <p:nvPicPr>
          <p:cNvPr id="11" name="图片 10"/>
          <p:cNvPicPr/>
          <p:nvPr/>
        </p:nvPicPr>
        <p:blipFill>
          <a:blip r:embed="rId8">
            <a:extLst>
              <a:ext uri="{28A0092B-C50C-407E-A947-70E740481C1C}">
                <a14:useLocalDpi xmlns:a14="http://schemas.microsoft.com/office/drawing/2010/main" val="0"/>
              </a:ext>
            </a:extLst>
          </a:blip>
          <a:srcRect/>
          <a:stretch>
            <a:fillRect/>
          </a:stretch>
        </p:blipFill>
        <p:spPr bwMode="auto">
          <a:xfrm>
            <a:off x="4139952" y="3284984"/>
            <a:ext cx="4780280" cy="3059430"/>
          </a:xfrm>
          <a:prstGeom prst="rect">
            <a:avLst/>
          </a:prstGeom>
          <a:noFill/>
          <a:ln>
            <a:noFill/>
          </a:ln>
        </p:spPr>
      </p:pic>
    </p:spTree>
    <p:extLst>
      <p:ext uri="{BB962C8B-B14F-4D97-AF65-F5344CB8AC3E}">
        <p14:creationId xmlns:p14="http://schemas.microsoft.com/office/powerpoint/2010/main" val="18629254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34</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小结</a:t>
            </a:r>
          </a:p>
        </p:txBody>
      </p:sp>
    </p:spTree>
    <p:extLst>
      <p:ext uri="{BB962C8B-B14F-4D97-AF65-F5344CB8AC3E}">
        <p14:creationId xmlns:p14="http://schemas.microsoft.com/office/powerpoint/2010/main" val="1207046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611560" y="1628800"/>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本文通过分析社区医疗中诊疗水平低下的问题</a:t>
            </a:r>
            <a:r>
              <a:rPr lang="zh-CN" altLang="en-US" sz="2000" kern="0" dirty="0">
                <a:solidFill>
                  <a:srgbClr val="1D528D"/>
                </a:solidFill>
                <a:latin typeface="宋体" pitchFamily="2" charset="-122"/>
                <a:ea typeface="宋体" pitchFamily="2" charset="-122"/>
              </a:rPr>
              <a:t>，</a:t>
            </a:r>
            <a:r>
              <a:rPr lang="zh-CN" altLang="en-US" sz="2000" kern="0" dirty="0" smtClean="0">
                <a:solidFill>
                  <a:srgbClr val="1D528D"/>
                </a:solidFill>
                <a:latin typeface="宋体" pitchFamily="2" charset="-122"/>
                <a:ea typeface="宋体" pitchFamily="2" charset="-122"/>
              </a:rPr>
              <a:t>提出将临床</a:t>
            </a:r>
            <a:r>
              <a:rPr lang="zh-CN" altLang="en-US" sz="2000" kern="0" dirty="0">
                <a:solidFill>
                  <a:srgbClr val="1D528D"/>
                </a:solidFill>
                <a:latin typeface="宋体" pitchFamily="2" charset="-122"/>
                <a:ea typeface="宋体" pitchFamily="2" charset="-122"/>
              </a:rPr>
              <a:t>决策</a:t>
            </a:r>
            <a:r>
              <a:rPr lang="zh-CN" altLang="en-US" sz="2000" kern="0" dirty="0" smtClean="0">
                <a:solidFill>
                  <a:srgbClr val="1D528D"/>
                </a:solidFill>
                <a:latin typeface="宋体" pitchFamily="2" charset="-122"/>
                <a:ea typeface="宋体" pitchFamily="2" charset="-122"/>
              </a:rPr>
              <a:t>支持应用于社区医疗的服务模式，并以疾病诊断为切入点，提出构建满足社区医疗需求的疾病决策支持系统框架</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分析面向社区的疾病诊断决策支持系统的关键技术问题，研究其技术解决方案，设计并实现系统框架</a:t>
            </a:r>
            <a:endParaRPr lang="en-US" altLang="zh-CN" sz="2000" kern="0" dirty="0" smtClean="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以头痛和阿尔兹海默症为例开展基于该框架的系统实践，开发实现了原发性头痛诊断决策支持系统和阿尔兹海默症诊断决策支持系统，并对系统框架的可用性和可扩展性进行验证和讨论</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在系统中增加图像信息的录入、查询和展示功能，使得诊疗信息更完善，使用</a:t>
            </a:r>
            <a:r>
              <a:rPr lang="en-US" altLang="zh-CN" sz="2000" kern="0" dirty="0" err="1">
                <a:solidFill>
                  <a:srgbClr val="1D528D"/>
                </a:solidFill>
                <a:latin typeface="宋体" pitchFamily="2" charset="-122"/>
                <a:ea typeface="宋体" pitchFamily="2" charset="-122"/>
              </a:rPr>
              <a:t>MongoDB</a:t>
            </a:r>
            <a:r>
              <a:rPr lang="zh-CN" altLang="en-US" sz="2000" kern="0" dirty="0">
                <a:solidFill>
                  <a:srgbClr val="1D528D"/>
                </a:solidFill>
                <a:latin typeface="宋体" pitchFamily="2" charset="-122"/>
                <a:ea typeface="宋体" pitchFamily="2" charset="-122"/>
              </a:rPr>
              <a:t>的子模块</a:t>
            </a:r>
            <a:r>
              <a:rPr lang="en-US" altLang="zh-CN" sz="2000" kern="0" dirty="0">
                <a:solidFill>
                  <a:srgbClr val="1D528D"/>
                </a:solidFill>
                <a:latin typeface="宋体" pitchFamily="2" charset="-122"/>
                <a:ea typeface="宋体" pitchFamily="2" charset="-122"/>
              </a:rPr>
              <a:t> </a:t>
            </a:r>
            <a:r>
              <a:rPr lang="en-US" altLang="zh-CN" sz="2000" kern="0" dirty="0" err="1">
                <a:solidFill>
                  <a:srgbClr val="1D528D"/>
                </a:solidFill>
                <a:latin typeface="宋体" pitchFamily="2" charset="-122"/>
                <a:ea typeface="宋体" pitchFamily="2" charset="-122"/>
              </a:rPr>
              <a:t>GridFS</a:t>
            </a:r>
            <a:r>
              <a:rPr lang="zh-CN" altLang="en-US" sz="2000" kern="0" dirty="0">
                <a:solidFill>
                  <a:srgbClr val="1D528D"/>
                </a:solidFill>
                <a:latin typeface="宋体" pitchFamily="2" charset="-122"/>
                <a:ea typeface="宋体" pitchFamily="2" charset="-122"/>
              </a:rPr>
              <a:t>实现分布式文件存储从而达到对于大量临床图像信息的管理</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系统</a:t>
            </a:r>
            <a:r>
              <a:rPr lang="zh-CN" altLang="en-US" sz="2000" kern="0" dirty="0">
                <a:solidFill>
                  <a:srgbClr val="1D528D"/>
                </a:solidFill>
                <a:latin typeface="宋体" pitchFamily="2" charset="-122"/>
                <a:ea typeface="宋体" pitchFamily="2" charset="-122"/>
              </a:rPr>
              <a:t>中病人的基本信息录入的功能可通过开发与社区医疗电子病历系统数据交互的组件实现自动化，减少手动输入量，增加系统的用户友好性</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建立面向专家的知识表达和更新平台，帮助专家和医疗信息工作者的协同合作，提高系统开发和更新的效率</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529923"/>
          </a:xfrm>
          <a:prstGeom prst="rect">
            <a:avLst/>
          </a:prstGeom>
          <a:noFill/>
        </p:spPr>
        <p:txBody>
          <a:bodyPr wrap="square" rtlCol="0">
            <a:spAutoFit/>
          </a:bodyPr>
          <a:lstStyle/>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感谢各位答辩委员和在场参加我答辩的所有老师和同学</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感谢段会龙老师、吕旭东老师对我的教诲和指导</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smtClean="0">
                <a:solidFill>
                  <a:srgbClr val="1D528D"/>
                </a:solidFill>
                <a:latin typeface="宋体" pitchFamily="2" charset="-122"/>
                <a:ea typeface="宋体" pitchFamily="2" charset="-122"/>
              </a:rPr>
              <a:t>感谢</a:t>
            </a:r>
            <a:r>
              <a:rPr lang="zh-CN" altLang="en-US" sz="2400" kern="0" dirty="0">
                <a:solidFill>
                  <a:srgbClr val="1D528D"/>
                </a:solidFill>
                <a:latin typeface="宋体" pitchFamily="2" charset="-122"/>
                <a:ea typeface="宋体" pitchFamily="2" charset="-122"/>
              </a:rPr>
              <a:t>实验室所有老师、</a:t>
            </a:r>
            <a:r>
              <a:rPr lang="zh-CN" altLang="en-US" sz="2400" kern="0" dirty="0" smtClean="0">
                <a:solidFill>
                  <a:srgbClr val="1D528D"/>
                </a:solidFill>
                <a:latin typeface="宋体" pitchFamily="2" charset="-122"/>
                <a:ea typeface="宋体" pitchFamily="2" charset="-122"/>
              </a:rPr>
              <a:t>同学对</a:t>
            </a:r>
            <a:r>
              <a:rPr lang="zh-CN" altLang="en-US" sz="2400" kern="0" dirty="0">
                <a:solidFill>
                  <a:srgbClr val="1D528D"/>
                </a:solidFill>
                <a:latin typeface="宋体" pitchFamily="2" charset="-122"/>
                <a:ea typeface="宋体" pitchFamily="2" charset="-122"/>
              </a:rPr>
              <a:t>我的帮助</a:t>
            </a:r>
            <a:endParaRPr lang="en-US" altLang="zh-CN" sz="2400" kern="0" dirty="0">
              <a:solidFill>
                <a:srgbClr val="1D528D"/>
              </a:solidFill>
              <a:latin typeface="宋体" pitchFamily="2" charset="-122"/>
              <a:ea typeface="宋体" pitchFamily="2" charset="-122"/>
            </a:endParaRP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computer systems designed to impact clinician decision making 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latin typeface="+mn-ea"/>
              </a:rPr>
              <a:t>D</a:t>
            </a:r>
            <a:r>
              <a:rPr lang="en-US" altLang="zh-CN" dirty="0">
                <a:solidFill>
                  <a:schemeClr val="accent1">
                    <a:lumMod val="50000"/>
                  </a:schemeClr>
                </a:solidFill>
                <a:latin typeface="+mn-ea"/>
              </a:rPr>
              <a:t>EMS</a:t>
            </a:r>
            <a:endParaRPr lang="zh-CN" altLang="en-US" dirty="0">
              <a:solidFill>
                <a:schemeClr val="accent1">
                  <a:lumMod val="50000"/>
                </a:schemeClr>
              </a:solidFill>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solidFill>
                  <a:schemeClr val="accent1">
                    <a:lumMod val="50000"/>
                  </a:schemeClr>
                </a:solidFill>
                <a:latin typeface="+mn-ea"/>
              </a:rPr>
              <a:t>Archimedes</a:t>
            </a:r>
            <a:r>
              <a:rPr lang="en-US" altLang="zh-CN" dirty="0">
                <a:solidFill>
                  <a:schemeClr val="accent1">
                    <a:lumMod val="50000"/>
                  </a:schemeClr>
                </a:solidFill>
                <a:latin typeface="+mn-ea"/>
              </a:rPr>
              <a:t> </a:t>
            </a:r>
            <a:r>
              <a:rPr lang="en-US" altLang="zh-CN" dirty="0" err="1">
                <a:solidFill>
                  <a:schemeClr val="accent1">
                    <a:lumMod val="50000"/>
                  </a:schemeClr>
                </a:solidFill>
                <a:latin typeface="+mn-ea"/>
              </a:rPr>
              <a:t>IndiGO</a:t>
            </a:r>
            <a:endParaRPr lang="zh-CN" altLang="en-US" dirty="0">
              <a:solidFill>
                <a:schemeClr val="accent1">
                  <a:lumMod val="50000"/>
                </a:schemeClr>
              </a:solidFill>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latin typeface="+mn-ea"/>
              </a:rPr>
              <a:t>Auminence</a:t>
            </a:r>
            <a:endParaRPr lang="zh-CN" altLang="en-US" sz="2400" dirty="0">
              <a:solidFill>
                <a:schemeClr val="accent1">
                  <a:lumMod val="50000"/>
                </a:schemeClr>
              </a:solidFill>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latin typeface="+mn-ea"/>
              </a:rPr>
              <a:t>Dxplain</a:t>
            </a:r>
            <a:endParaRPr lang="zh-CN" altLang="en-US" dirty="0">
              <a:solidFill>
                <a:schemeClr val="accent1">
                  <a:lumMod val="50000"/>
                </a:schemeClr>
              </a:solidFill>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Isabel</a:t>
            </a:r>
            <a:endParaRPr lang="zh-CN" altLang="en-US" dirty="0">
              <a:solidFill>
                <a:schemeClr val="accent1">
                  <a:lumMod val="50000"/>
                </a:schemeClr>
              </a:solidFill>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Micromedex</a:t>
            </a:r>
            <a:endParaRPr lang="zh-CN" altLang="en-US" dirty="0">
              <a:solidFill>
                <a:schemeClr val="accent1">
                  <a:lumMod val="50000"/>
                </a:schemeClr>
              </a:solidFill>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神经外科决策支持系统</a:t>
            </a:r>
            <a:endParaRPr lang="zh-CN" altLang="en-US" sz="1600" dirty="0">
              <a:solidFill>
                <a:schemeClr val="accent1">
                  <a:lumMod val="50000"/>
                </a:schemeClr>
              </a:solidFill>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心脏病决策支持系统</a:t>
            </a:r>
            <a:endParaRPr lang="zh-CN" altLang="en-US" dirty="0">
              <a:solidFill>
                <a:schemeClr val="accent1">
                  <a:lumMod val="50000"/>
                </a:schemeClr>
              </a:solidFill>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latin typeface="+mn-ea"/>
              </a:rPr>
              <a:t>Mycin</a:t>
            </a:r>
            <a:endParaRPr lang="zh-CN" altLang="en-US" sz="2400" dirty="0">
              <a:solidFill>
                <a:schemeClr val="accent1">
                  <a:lumMod val="50000"/>
                </a:schemeClr>
              </a:solidFill>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latin typeface="+mn-ea"/>
              </a:rPr>
              <a:t>Internist</a:t>
            </a:r>
            <a:endParaRPr lang="zh-CN" altLang="en-US" dirty="0">
              <a:solidFill>
                <a:schemeClr val="accent1">
                  <a:lumMod val="50000"/>
                </a:schemeClr>
              </a:solidFill>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
          <p:cNvSpPr>
            <a:spLocks noChangeArrowheads="1"/>
          </p:cNvSpPr>
          <p:nvPr/>
        </p:nvSpPr>
        <p:spPr bwMode="ltGray">
          <a:xfrm>
            <a:off x="1738210" y="2372575"/>
            <a:ext cx="3131878" cy="249448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dirty="0"/>
          </a:p>
        </p:txBody>
      </p:sp>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a:off x="5148064" y="2636912"/>
            <a:ext cx="3600399" cy="1924322"/>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5420945" y="2860646"/>
            <a:ext cx="424285" cy="1459241"/>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4" name="矩形 13"/>
          <p:cNvSpPr/>
          <p:nvPr/>
        </p:nvSpPr>
        <p:spPr bwMode="auto">
          <a:xfrm>
            <a:off x="6215321" y="2788398"/>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5" name="矩形 14"/>
          <p:cNvSpPr/>
          <p:nvPr/>
        </p:nvSpPr>
        <p:spPr bwMode="auto">
          <a:xfrm>
            <a:off x="6215322" y="3850580"/>
            <a:ext cx="1140009" cy="506107"/>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6" name="流程图: 磁盘 15"/>
          <p:cNvSpPr/>
          <p:nvPr/>
        </p:nvSpPr>
        <p:spPr bwMode="auto">
          <a:xfrm>
            <a:off x="7688776" y="3943137"/>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cxnSp>
        <p:nvCxnSpPr>
          <p:cNvPr id="17" name="直接箭头连接符 16"/>
          <p:cNvCxnSpPr>
            <a:stCxn id="14" idx="1"/>
            <a:endCxn id="13" idx="3"/>
          </p:cNvCxnSpPr>
          <p:nvPr/>
        </p:nvCxnSpPr>
        <p:spPr bwMode="auto">
          <a:xfrm flipH="1">
            <a:off x="5845230" y="3072989"/>
            <a:ext cx="370091" cy="5172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直接箭头连接符 17"/>
          <p:cNvCxnSpPr>
            <a:stCxn id="13" idx="3"/>
            <a:endCxn id="15" idx="1"/>
          </p:cNvCxnSpPr>
          <p:nvPr/>
        </p:nvCxnSpPr>
        <p:spPr bwMode="auto">
          <a:xfrm>
            <a:off x="5845230" y="3590267"/>
            <a:ext cx="370092" cy="51336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直接箭头连接符 18"/>
          <p:cNvCxnSpPr>
            <a:endCxn id="27" idx="1"/>
          </p:cNvCxnSpPr>
          <p:nvPr/>
        </p:nvCxnSpPr>
        <p:spPr bwMode="auto">
          <a:xfrm flipV="1">
            <a:off x="7355330" y="3120390"/>
            <a:ext cx="443840" cy="891757"/>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20" name="直接箭头连接符 19"/>
          <p:cNvCxnSpPr>
            <a:stCxn id="14" idx="2"/>
            <a:endCxn id="15" idx="0"/>
          </p:cNvCxnSpPr>
          <p:nvPr/>
        </p:nvCxnSpPr>
        <p:spPr bwMode="auto">
          <a:xfrm>
            <a:off x="6785326" y="3357580"/>
            <a:ext cx="1" cy="4930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直接箭头连接符 20"/>
          <p:cNvCxnSpPr>
            <a:stCxn id="16" idx="2"/>
            <a:endCxn id="15" idx="3"/>
          </p:cNvCxnSpPr>
          <p:nvPr/>
        </p:nvCxnSpPr>
        <p:spPr bwMode="auto">
          <a:xfrm flipH="1" flipV="1">
            <a:off x="7355331" y="4103634"/>
            <a:ext cx="333445" cy="109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466913" y="2974645"/>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23" name="TextBox 22"/>
          <p:cNvSpPr txBox="1"/>
          <p:nvPr/>
        </p:nvSpPr>
        <p:spPr>
          <a:xfrm>
            <a:off x="6370576" y="2952517"/>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24" name="TextBox 23"/>
          <p:cNvSpPr txBox="1"/>
          <p:nvPr/>
        </p:nvSpPr>
        <p:spPr>
          <a:xfrm>
            <a:off x="6269756" y="4042888"/>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25" name="TextBox 24"/>
          <p:cNvSpPr txBox="1"/>
          <p:nvPr/>
        </p:nvSpPr>
        <p:spPr>
          <a:xfrm>
            <a:off x="7764700" y="4139761"/>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6" name="流程图: 磁盘 25"/>
          <p:cNvSpPr/>
          <p:nvPr/>
        </p:nvSpPr>
        <p:spPr bwMode="auto">
          <a:xfrm>
            <a:off x="7797370" y="2803327"/>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7" name="TextBox 26"/>
          <p:cNvSpPr txBox="1"/>
          <p:nvPr/>
        </p:nvSpPr>
        <p:spPr>
          <a:xfrm>
            <a:off x="7799170" y="2981890"/>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8" name="圆角矩形 27"/>
          <p:cNvSpPr/>
          <p:nvPr/>
        </p:nvSpPr>
        <p:spPr bwMode="auto">
          <a:xfrm>
            <a:off x="6091536" y="2735518"/>
            <a:ext cx="1471744" cy="168124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9" name="圆角矩形 28"/>
          <p:cNvSpPr/>
          <p:nvPr/>
        </p:nvSpPr>
        <p:spPr bwMode="auto">
          <a:xfrm>
            <a:off x="7764700" y="2735518"/>
            <a:ext cx="843686" cy="640661"/>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0" name="圆角矩形 29"/>
          <p:cNvSpPr/>
          <p:nvPr/>
        </p:nvSpPr>
        <p:spPr bwMode="auto">
          <a:xfrm>
            <a:off x="5322522" y="2803328"/>
            <a:ext cx="623181" cy="161343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7" name="组合 56"/>
          <p:cNvGrpSpPr/>
          <p:nvPr/>
        </p:nvGrpSpPr>
        <p:grpSpPr>
          <a:xfrm>
            <a:off x="483589" y="1462513"/>
            <a:ext cx="3368331" cy="2254519"/>
            <a:chOff x="899592" y="1772816"/>
            <a:chExt cx="6991350" cy="1994841"/>
          </a:xfrm>
          <a:effectLst/>
        </p:grpSpPr>
        <p:sp>
          <p:nvSpPr>
            <p:cNvPr id="5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5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60"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61" name="Text Box 8"/>
          <p:cNvSpPr txBox="1">
            <a:spLocks noChangeArrowheads="1"/>
          </p:cNvSpPr>
          <p:nvPr/>
        </p:nvSpPr>
        <p:spPr bwMode="gray">
          <a:xfrm>
            <a:off x="805274" y="1635979"/>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决策支持服务</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63" name="组合 62"/>
          <p:cNvGrpSpPr/>
          <p:nvPr/>
        </p:nvGrpSpPr>
        <p:grpSpPr>
          <a:xfrm>
            <a:off x="387631" y="3877057"/>
            <a:ext cx="3464289" cy="2167613"/>
            <a:chOff x="918642" y="3781667"/>
            <a:chExt cx="6951902" cy="2167613"/>
          </a:xfrm>
          <a:effectLst/>
        </p:grpSpPr>
        <p:sp>
          <p:nvSpPr>
            <p:cNvPr id="64"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6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66"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67" name="TextBox 66"/>
          <p:cNvSpPr txBox="1"/>
          <p:nvPr/>
        </p:nvSpPr>
        <p:spPr>
          <a:xfrm>
            <a:off x="890762" y="2152750"/>
            <a:ext cx="2481759" cy="1200329"/>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各种常见疾病的诊断推理</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决策服务的动态添加及更新</a:t>
            </a:r>
            <a:endParaRPr lang="zh-CN" altLang="en-US" dirty="0">
              <a:solidFill>
                <a:schemeClr val="bg1"/>
              </a:solidFill>
            </a:endParaRPr>
          </a:p>
        </p:txBody>
      </p:sp>
      <p:sp>
        <p:nvSpPr>
          <p:cNvPr id="68" name="TextBox 67"/>
          <p:cNvSpPr txBox="1"/>
          <p:nvPr/>
        </p:nvSpPr>
        <p:spPr>
          <a:xfrm>
            <a:off x="822390" y="4664493"/>
            <a:ext cx="2481759" cy="923330"/>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数据结构复杂、类型多样</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数据量高速增长</a:t>
            </a:r>
            <a:endParaRPr lang="zh-CN" altLang="en-US" dirty="0">
              <a:solidFill>
                <a:schemeClr val="bg1"/>
              </a:solidFill>
            </a:endParaRPr>
          </a:p>
        </p:txBody>
      </p:sp>
      <p:sp>
        <p:nvSpPr>
          <p:cNvPr id="69" name="Text Box 8"/>
          <p:cNvSpPr txBox="1">
            <a:spLocks noChangeArrowheads="1"/>
          </p:cNvSpPr>
          <p:nvPr/>
        </p:nvSpPr>
        <p:spPr bwMode="gray">
          <a:xfrm>
            <a:off x="805274" y="4151976"/>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医疗数据管理</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Tree>
    <p:extLst>
      <p:ext uri="{BB962C8B-B14F-4D97-AF65-F5344CB8AC3E}">
        <p14:creationId xmlns:p14="http://schemas.microsoft.com/office/powerpoint/2010/main" val="334007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49628" y="1173089"/>
            <a:ext cx="1210004" cy="163121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按需求提供资源、按使用量付</a:t>
            </a:r>
            <a:r>
              <a:rPr lang="zh-CN" altLang="en-US" sz="2000" dirty="0" smtClean="0">
                <a:ln>
                  <a:solidFill>
                    <a:srgbClr val="1D548D"/>
                  </a:solidFill>
                </a:ln>
                <a:latin typeface="+mn-ea"/>
              </a:rPr>
              <a:t>费的云计算平台</a:t>
            </a:r>
            <a:endParaRPr lang="zh-CN" altLang="en-US" sz="2000" dirty="0">
              <a:ln>
                <a:solidFill>
                  <a:srgbClr val="1D548D"/>
                </a:solidFill>
              </a:ln>
              <a:latin typeface="+mn-ea"/>
            </a:endParaRPr>
          </a:p>
        </p:txBody>
      </p:sp>
      <p:sp>
        <p:nvSpPr>
          <p:cNvPr id="70" name="矩形 69"/>
          <p:cNvSpPr/>
          <p:nvPr/>
        </p:nvSpPr>
        <p:spPr>
          <a:xfrm>
            <a:off x="7603742" y="2728655"/>
            <a:ext cx="1540258"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可</a:t>
            </a:r>
            <a:r>
              <a:rPr lang="zh-CN" altLang="en-US" sz="2000" dirty="0" smtClean="0">
                <a:ln>
                  <a:solidFill>
                    <a:srgbClr val="1D548D"/>
                  </a:solidFill>
                </a:ln>
                <a:latin typeface="+mn-ea"/>
              </a:rPr>
              <a:t>配置的系统问诊界面</a:t>
            </a:r>
            <a:endParaRPr lang="zh-CN" altLang="en-US" sz="2000" dirty="0">
              <a:ln>
                <a:solidFill>
                  <a:srgbClr val="1D548D"/>
                </a:solidFill>
              </a:ln>
              <a:latin typeface="+mn-ea"/>
            </a:endParaRPr>
          </a:p>
        </p:txBody>
      </p:sp>
      <p:sp>
        <p:nvSpPr>
          <p:cNvPr id="66" name="矩形 65"/>
          <p:cNvSpPr/>
          <p:nvPr/>
        </p:nvSpPr>
        <p:spPr>
          <a:xfrm>
            <a:off x="762449" y="5847912"/>
            <a:ext cx="3292626"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mn-ea"/>
              </a:rPr>
              <a:t>高性能</a:t>
            </a:r>
            <a:r>
              <a:rPr lang="zh-CN" altLang="en-US" sz="2000" dirty="0">
                <a:ln>
                  <a:solidFill>
                    <a:srgbClr val="1D548D"/>
                  </a:solidFill>
                </a:ln>
                <a:latin typeface="+mn-ea"/>
              </a:rPr>
              <a:t>可扩展的数据存储</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14740</TotalTime>
  <Words>2303</Words>
  <Application>Microsoft Office PowerPoint</Application>
  <PresentationFormat>全屏显示(4:3)</PresentationFormat>
  <Paragraphs>505</Paragraphs>
  <Slides>38</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41"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649</cp:revision>
  <dcterms:created xsi:type="dcterms:W3CDTF">2013-12-18T05:22:15Z</dcterms:created>
  <dcterms:modified xsi:type="dcterms:W3CDTF">2014-03-01T09:11:22Z</dcterms:modified>
</cp:coreProperties>
</file>